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81"/>
  </p:notesMasterIdLst>
  <p:sldIdLst>
    <p:sldId id="326" r:id="rId3"/>
    <p:sldId id="257" r:id="rId4"/>
    <p:sldId id="259" r:id="rId5"/>
    <p:sldId id="260" r:id="rId6"/>
    <p:sldId id="261" r:id="rId7"/>
    <p:sldId id="262" r:id="rId8"/>
    <p:sldId id="263" r:id="rId9"/>
    <p:sldId id="264" r:id="rId10"/>
    <p:sldId id="265" r:id="rId11"/>
    <p:sldId id="266" r:id="rId12"/>
    <p:sldId id="267" r:id="rId13"/>
    <p:sldId id="332" r:id="rId14"/>
    <p:sldId id="268" r:id="rId15"/>
    <p:sldId id="339" r:id="rId16"/>
    <p:sldId id="333" r:id="rId17"/>
    <p:sldId id="269" r:id="rId18"/>
    <p:sldId id="331" r:id="rId19"/>
    <p:sldId id="270" r:id="rId20"/>
    <p:sldId id="271" r:id="rId21"/>
    <p:sldId id="272" r:id="rId22"/>
    <p:sldId id="273" r:id="rId23"/>
    <p:sldId id="274" r:id="rId24"/>
    <p:sldId id="275" r:id="rId25"/>
    <p:sldId id="334" r:id="rId26"/>
    <p:sldId id="335" r:id="rId27"/>
    <p:sldId id="336" r:id="rId28"/>
    <p:sldId id="337" r:id="rId29"/>
    <p:sldId id="338"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30" r:id="rId72"/>
    <p:sldId id="325" r:id="rId73"/>
    <p:sldId id="327" r:id="rId74"/>
    <p:sldId id="328" r:id="rId75"/>
    <p:sldId id="329" r:id="rId76"/>
    <p:sldId id="319" r:id="rId77"/>
    <p:sldId id="320" r:id="rId78"/>
    <p:sldId id="321" r:id="rId79"/>
    <p:sldId id="322" r:id="rId80"/>
  </p:sldIdLst>
  <p:sldSz cx="18288000" cy="10287000"/>
  <p:notesSz cx="6858000" cy="9144000"/>
  <p:embeddedFontLst>
    <p:embeddedFont>
      <p:font typeface="Anaheim" panose="020B0604020202020204" charset="0"/>
      <p:regular r:id="rId82"/>
    </p:embeddedFont>
    <p:embeddedFont>
      <p:font typeface="Anca Coder" panose="020B0604020202020204" charset="0"/>
      <p:regular r:id="rId83"/>
    </p:embeddedFont>
    <p:embeddedFont>
      <p:font typeface="Arcade Gamer" panose="020B0604020202020204" charset="0"/>
      <p:regular r:id="rId84"/>
    </p:embeddedFont>
    <p:embeddedFont>
      <p:font typeface="Calibri" panose="020F0502020204030204" pitchFamily="34" charset="0"/>
      <p:regular r:id="rId85"/>
      <p:bold r:id="rId86"/>
      <p:italic r:id="rId87"/>
      <p:boldItalic r:id="rId88"/>
    </p:embeddedFont>
    <p:embeddedFont>
      <p:font typeface="Disket Mono" panose="020B0604020202020204" charset="0"/>
      <p:regular r:id="rId89"/>
    </p:embeddedFont>
    <p:embeddedFont>
      <p:font typeface="Garet" panose="020B0604020202020204" charset="0"/>
      <p:regular r:id="rId90"/>
    </p:embeddedFont>
    <p:embeddedFont>
      <p:font typeface="Poppins" panose="020B0604020202020204" charset="0"/>
      <p:regular r:id="rId91"/>
    </p:embeddedFont>
    <p:embeddedFont>
      <p:font typeface="Press Start 2P" panose="020B0604020202020204" charset="0"/>
      <p:regular r:id="rId92"/>
    </p:embeddedFont>
    <p:embeddedFont>
      <p:font typeface="PT Sans" panose="020B0604020202020204" charset="0"/>
      <p:regular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E8D69-1E91-4075-B7E6-E9863A8B3517}" v="161" dt="2023-07-09T07:32:47.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font" Target="fonts/font9.fntdata"/><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6.fntdata"/><Relationship Id="rId61" Type="http://schemas.openxmlformats.org/officeDocument/2006/relationships/slide" Target="slides/slide59.xml"/><Relationship Id="rId82"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2.fntdata"/><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 widiy" userId="f7690cc51ed554cd" providerId="LiveId" clId="{0B3E8D69-1E91-4075-B7E6-E9863A8B3517}"/>
    <pc:docChg chg="undo custSel addSld delSld modSld sldOrd">
      <pc:chgData name="Rama widiy" userId="f7690cc51ed554cd" providerId="LiveId" clId="{0B3E8D69-1E91-4075-B7E6-E9863A8B3517}" dt="2023-07-09T07:32:47.034" v="159" actId="1076"/>
      <pc:docMkLst>
        <pc:docMk/>
      </pc:docMkLst>
      <pc:sldChg chg="modSp">
        <pc:chgData name="Rama widiy" userId="f7690cc51ed554cd" providerId="LiveId" clId="{0B3E8D69-1E91-4075-B7E6-E9863A8B3517}" dt="2023-07-09T07:05:49.047" v="13"/>
        <pc:sldMkLst>
          <pc:docMk/>
          <pc:sldMk cId="0" sldId="266"/>
        </pc:sldMkLst>
        <pc:spChg chg="mod">
          <ac:chgData name="Rama widiy" userId="f7690cc51ed554cd" providerId="LiveId" clId="{0B3E8D69-1E91-4075-B7E6-E9863A8B3517}" dt="2023-07-09T07:05:49.047" v="13"/>
          <ac:spMkLst>
            <pc:docMk/>
            <pc:sldMk cId="0" sldId="266"/>
            <ac:spMk id="15" creationId="{00000000-0000-0000-0000-000000000000}"/>
          </ac:spMkLst>
        </pc:spChg>
      </pc:sldChg>
      <pc:sldChg chg="addSp delSp modSp">
        <pc:chgData name="Rama widiy" userId="f7690cc51ed554cd" providerId="LiveId" clId="{0B3E8D69-1E91-4075-B7E6-E9863A8B3517}" dt="2023-07-09T07:31:38.627" v="139" actId="1076"/>
        <pc:sldMkLst>
          <pc:docMk/>
          <pc:sldMk cId="0" sldId="268"/>
        </pc:sldMkLst>
        <pc:spChg chg="del">
          <ac:chgData name="Rama widiy" userId="f7690cc51ed554cd" providerId="LiveId" clId="{0B3E8D69-1E91-4075-B7E6-E9863A8B3517}" dt="2023-07-09T07:30:50.486" v="129" actId="478"/>
          <ac:spMkLst>
            <pc:docMk/>
            <pc:sldMk cId="0" sldId="268"/>
            <ac:spMk id="15" creationId="{00000000-0000-0000-0000-000000000000}"/>
          </ac:spMkLst>
        </pc:spChg>
        <pc:picChg chg="add mod">
          <ac:chgData name="Rama widiy" userId="f7690cc51ed554cd" providerId="LiveId" clId="{0B3E8D69-1E91-4075-B7E6-E9863A8B3517}" dt="2023-07-09T07:30:54.296" v="131" actId="1076"/>
          <ac:picMkLst>
            <pc:docMk/>
            <pc:sldMk cId="0" sldId="268"/>
            <ac:picMk id="17" creationId="{1F30EDD2-32A1-4E18-869B-C6431F2CCD6D}"/>
          </ac:picMkLst>
        </pc:picChg>
        <pc:picChg chg="add mod">
          <ac:chgData name="Rama widiy" userId="f7690cc51ed554cd" providerId="LiveId" clId="{0B3E8D69-1E91-4075-B7E6-E9863A8B3517}" dt="2023-07-09T07:31:06.340" v="133" actId="1076"/>
          <ac:picMkLst>
            <pc:docMk/>
            <pc:sldMk cId="0" sldId="268"/>
            <ac:picMk id="18" creationId="{FBBA0DB1-E486-410B-ACA9-06A0DE996F03}"/>
          </ac:picMkLst>
        </pc:picChg>
        <pc:picChg chg="add mod">
          <ac:chgData name="Rama widiy" userId="f7690cc51ed554cd" providerId="LiveId" clId="{0B3E8D69-1E91-4075-B7E6-E9863A8B3517}" dt="2023-07-09T07:31:28.956" v="136" actId="1076"/>
          <ac:picMkLst>
            <pc:docMk/>
            <pc:sldMk cId="0" sldId="268"/>
            <ac:picMk id="19" creationId="{5BF7667A-017A-4BD5-B2B6-3A60C9420704}"/>
          </ac:picMkLst>
        </pc:picChg>
        <pc:picChg chg="add mod">
          <ac:chgData name="Rama widiy" userId="f7690cc51ed554cd" providerId="LiveId" clId="{0B3E8D69-1E91-4075-B7E6-E9863A8B3517}" dt="2023-07-09T07:31:38.627" v="139" actId="1076"/>
          <ac:picMkLst>
            <pc:docMk/>
            <pc:sldMk cId="0" sldId="268"/>
            <ac:picMk id="20" creationId="{C27384D8-5CD8-4CC6-9D14-D59A3116274F}"/>
          </ac:picMkLst>
        </pc:picChg>
      </pc:sldChg>
      <pc:sldChg chg="addSp delSp modSp">
        <pc:chgData name="Rama widiy" userId="f7690cc51ed554cd" providerId="LiveId" clId="{0B3E8D69-1E91-4075-B7E6-E9863A8B3517}" dt="2023-07-09T07:12:59.916" v="36" actId="1076"/>
        <pc:sldMkLst>
          <pc:docMk/>
          <pc:sldMk cId="0" sldId="269"/>
        </pc:sldMkLst>
        <pc:spChg chg="del">
          <ac:chgData name="Rama widiy" userId="f7690cc51ed554cd" providerId="LiveId" clId="{0B3E8D69-1E91-4075-B7E6-E9863A8B3517}" dt="2023-07-09T07:12:46.857" v="34" actId="478"/>
          <ac:spMkLst>
            <pc:docMk/>
            <pc:sldMk cId="0" sldId="269"/>
            <ac:spMk id="15" creationId="{00000000-0000-0000-0000-000000000000}"/>
          </ac:spMkLst>
        </pc:spChg>
        <pc:picChg chg="add mod">
          <ac:chgData name="Rama widiy" userId="f7690cc51ed554cd" providerId="LiveId" clId="{0B3E8D69-1E91-4075-B7E6-E9863A8B3517}" dt="2023-07-09T07:12:59.916" v="36" actId="1076"/>
          <ac:picMkLst>
            <pc:docMk/>
            <pc:sldMk cId="0" sldId="269"/>
            <ac:picMk id="19" creationId="{EF11CE1A-042C-4092-BF19-800CB31B2259}"/>
          </ac:picMkLst>
        </pc:picChg>
      </pc:sldChg>
      <pc:sldChg chg="modSp">
        <pc:chgData name="Rama widiy" userId="f7690cc51ed554cd" providerId="LiveId" clId="{0B3E8D69-1E91-4075-B7E6-E9863A8B3517}" dt="2023-07-09T07:14:47.038" v="48" actId="20577"/>
        <pc:sldMkLst>
          <pc:docMk/>
          <pc:sldMk cId="0" sldId="273"/>
        </pc:sldMkLst>
        <pc:spChg chg="mod">
          <ac:chgData name="Rama widiy" userId="f7690cc51ed554cd" providerId="LiveId" clId="{0B3E8D69-1E91-4075-B7E6-E9863A8B3517}" dt="2023-07-09T07:14:47.038" v="48" actId="20577"/>
          <ac:spMkLst>
            <pc:docMk/>
            <pc:sldMk cId="0" sldId="273"/>
            <ac:spMk id="5" creationId="{00000000-0000-0000-0000-000000000000}"/>
          </ac:spMkLst>
        </pc:spChg>
      </pc:sldChg>
      <pc:sldChg chg="modSp">
        <pc:chgData name="Rama widiy" userId="f7690cc51ed554cd" providerId="LiveId" clId="{0B3E8D69-1E91-4075-B7E6-E9863A8B3517}" dt="2023-07-09T07:15:15.663" v="58" actId="20577"/>
        <pc:sldMkLst>
          <pc:docMk/>
          <pc:sldMk cId="0" sldId="274"/>
        </pc:sldMkLst>
        <pc:spChg chg="mod">
          <ac:chgData name="Rama widiy" userId="f7690cc51ed554cd" providerId="LiveId" clId="{0B3E8D69-1E91-4075-B7E6-E9863A8B3517}" dt="2023-07-09T07:15:15.663" v="58" actId="20577"/>
          <ac:spMkLst>
            <pc:docMk/>
            <pc:sldMk cId="0" sldId="274"/>
            <ac:spMk id="5" creationId="{00000000-0000-0000-0000-000000000000}"/>
          </ac:spMkLst>
        </pc:spChg>
      </pc:sldChg>
      <pc:sldChg chg="modSp">
        <pc:chgData name="Rama widiy" userId="f7690cc51ed554cd" providerId="LiveId" clId="{0B3E8D69-1E91-4075-B7E6-E9863A8B3517}" dt="2023-07-09T07:16:32.950" v="90" actId="1076"/>
        <pc:sldMkLst>
          <pc:docMk/>
          <pc:sldMk cId="0" sldId="275"/>
        </pc:sldMkLst>
        <pc:spChg chg="mod">
          <ac:chgData name="Rama widiy" userId="f7690cc51ed554cd" providerId="LiveId" clId="{0B3E8D69-1E91-4075-B7E6-E9863A8B3517}" dt="2023-07-09T07:16:32.950" v="90" actId="1076"/>
          <ac:spMkLst>
            <pc:docMk/>
            <pc:sldMk cId="0" sldId="275"/>
            <ac:spMk id="5" creationId="{00000000-0000-0000-0000-000000000000}"/>
          </ac:spMkLst>
        </pc:spChg>
      </pc:sldChg>
      <pc:sldChg chg="modSp">
        <pc:chgData name="Rama widiy" userId="f7690cc51ed554cd" providerId="LiveId" clId="{0B3E8D69-1E91-4075-B7E6-E9863A8B3517}" dt="2023-07-09T07:20:00.241" v="126" actId="20577"/>
        <pc:sldMkLst>
          <pc:docMk/>
          <pc:sldMk cId="0" sldId="295"/>
        </pc:sldMkLst>
        <pc:spChg chg="mod">
          <ac:chgData name="Rama widiy" userId="f7690cc51ed554cd" providerId="LiveId" clId="{0B3E8D69-1E91-4075-B7E6-E9863A8B3517}" dt="2023-07-09T07:20:00.241" v="126" actId="20577"/>
          <ac:spMkLst>
            <pc:docMk/>
            <pc:sldMk cId="0" sldId="295"/>
            <ac:spMk id="5" creationId="{00000000-0000-0000-0000-000000000000}"/>
          </ac:spMkLst>
        </pc:spChg>
      </pc:sldChg>
      <pc:sldChg chg="del">
        <pc:chgData name="Rama widiy" userId="f7690cc51ed554cd" providerId="LiveId" clId="{0B3E8D69-1E91-4075-B7E6-E9863A8B3517}" dt="2023-07-09T07:20:04.683" v="127" actId="2696"/>
        <pc:sldMkLst>
          <pc:docMk/>
          <pc:sldMk cId="0" sldId="297"/>
        </pc:sldMkLst>
      </pc:sldChg>
      <pc:sldChg chg="del">
        <pc:chgData name="Rama widiy" userId="f7690cc51ed554cd" providerId="LiveId" clId="{0B3E8D69-1E91-4075-B7E6-E9863A8B3517}" dt="2023-07-09T07:20:05.739" v="128" actId="2696"/>
        <pc:sldMkLst>
          <pc:docMk/>
          <pc:sldMk cId="0" sldId="298"/>
        </pc:sldMkLst>
      </pc:sldChg>
      <pc:sldChg chg="modSp del">
        <pc:chgData name="Rama widiy" userId="f7690cc51ed554cd" providerId="LiveId" clId="{0B3E8D69-1E91-4075-B7E6-E9863A8B3517}" dt="2023-07-09T07:19:24.227" v="125" actId="2696"/>
        <pc:sldMkLst>
          <pc:docMk/>
          <pc:sldMk cId="0" sldId="324"/>
        </pc:sldMkLst>
        <pc:spChg chg="mod">
          <ac:chgData name="Rama widiy" userId="f7690cc51ed554cd" providerId="LiveId" clId="{0B3E8D69-1E91-4075-B7E6-E9863A8B3517}" dt="2023-07-09T07:17:34.751" v="100" actId="20577"/>
          <ac:spMkLst>
            <pc:docMk/>
            <pc:sldMk cId="0" sldId="324"/>
            <ac:spMk id="6" creationId="{00000000-0000-0000-0000-000000000000}"/>
          </ac:spMkLst>
        </pc:spChg>
      </pc:sldChg>
      <pc:sldChg chg="modSp">
        <pc:chgData name="Rama widiy" userId="f7690cc51ed554cd" providerId="LiveId" clId="{0B3E8D69-1E91-4075-B7E6-E9863A8B3517}" dt="2023-07-09T07:09:27.159" v="33" actId="20577"/>
        <pc:sldMkLst>
          <pc:docMk/>
          <pc:sldMk cId="611336664" sldId="331"/>
        </pc:sldMkLst>
        <pc:spChg chg="mod">
          <ac:chgData name="Rama widiy" userId="f7690cc51ed554cd" providerId="LiveId" clId="{0B3E8D69-1E91-4075-B7E6-E9863A8B3517}" dt="2023-07-09T07:09:27.159" v="33" actId="20577"/>
          <ac:spMkLst>
            <pc:docMk/>
            <pc:sldMk cId="611336664" sldId="331"/>
            <ac:spMk id="17" creationId="{00000000-0000-0000-0000-000000000000}"/>
          </ac:spMkLst>
        </pc:spChg>
      </pc:sldChg>
      <pc:sldChg chg="modSp add ord setBg">
        <pc:chgData name="Rama widiy" userId="f7690cc51ed554cd" providerId="LiveId" clId="{0B3E8D69-1E91-4075-B7E6-E9863A8B3517}" dt="2023-07-09T07:03:58.056" v="12" actId="20577"/>
        <pc:sldMkLst>
          <pc:docMk/>
          <pc:sldMk cId="14251048" sldId="332"/>
        </pc:sldMkLst>
        <pc:spChg chg="mod">
          <ac:chgData name="Rama widiy" userId="f7690cc51ed554cd" providerId="LiveId" clId="{0B3E8D69-1E91-4075-B7E6-E9863A8B3517}" dt="2023-07-09T07:03:58.056" v="12" actId="20577"/>
          <ac:spMkLst>
            <pc:docMk/>
            <pc:sldMk cId="14251048" sldId="332"/>
            <ac:spMk id="15" creationId="{00000000-0000-0000-0000-000000000000}"/>
          </ac:spMkLst>
        </pc:spChg>
      </pc:sldChg>
      <pc:sldChg chg="modSp add ord">
        <pc:chgData name="Rama widiy" userId="f7690cc51ed554cd" providerId="LiveId" clId="{0B3E8D69-1E91-4075-B7E6-E9863A8B3517}" dt="2023-07-09T07:09:16.474" v="31" actId="403"/>
        <pc:sldMkLst>
          <pc:docMk/>
          <pc:sldMk cId="4231362500" sldId="333"/>
        </pc:sldMkLst>
        <pc:spChg chg="mod">
          <ac:chgData name="Rama widiy" userId="f7690cc51ed554cd" providerId="LiveId" clId="{0B3E8D69-1E91-4075-B7E6-E9863A8B3517}" dt="2023-07-09T07:09:16.474" v="31" actId="403"/>
          <ac:spMkLst>
            <pc:docMk/>
            <pc:sldMk cId="4231362500" sldId="333"/>
            <ac:spMk id="15" creationId="{00000000-0000-0000-0000-000000000000}"/>
          </ac:spMkLst>
        </pc:spChg>
      </pc:sldChg>
      <pc:sldChg chg="add del ord">
        <pc:chgData name="Rama widiy" userId="f7690cc51ed554cd" providerId="LiveId" clId="{0B3E8D69-1E91-4075-B7E6-E9863A8B3517}" dt="2023-07-09T07:08:27.670" v="18" actId="2696"/>
        <pc:sldMkLst>
          <pc:docMk/>
          <pc:sldMk cId="1817974854" sldId="334"/>
        </pc:sldMkLst>
      </pc:sldChg>
      <pc:sldChg chg="modSp add">
        <pc:chgData name="Rama widiy" userId="f7690cc51ed554cd" providerId="LiveId" clId="{0B3E8D69-1E91-4075-B7E6-E9863A8B3517}" dt="2023-07-09T07:17:07.721" v="99"/>
        <pc:sldMkLst>
          <pc:docMk/>
          <pc:sldMk cId="2459785706" sldId="334"/>
        </pc:sldMkLst>
        <pc:spChg chg="mod">
          <ac:chgData name="Rama widiy" userId="f7690cc51ed554cd" providerId="LiveId" clId="{0B3E8D69-1E91-4075-B7E6-E9863A8B3517}" dt="2023-07-09T07:17:07.721" v="99"/>
          <ac:spMkLst>
            <pc:docMk/>
            <pc:sldMk cId="2459785706" sldId="334"/>
            <ac:spMk id="5" creationId="{00000000-0000-0000-0000-000000000000}"/>
          </ac:spMkLst>
        </pc:spChg>
      </pc:sldChg>
      <pc:sldChg chg="modSp add">
        <pc:chgData name="Rama widiy" userId="f7690cc51ed554cd" providerId="LiveId" clId="{0B3E8D69-1E91-4075-B7E6-E9863A8B3517}" dt="2023-07-09T07:18:28.736" v="118" actId="20577"/>
        <pc:sldMkLst>
          <pc:docMk/>
          <pc:sldMk cId="1202896726" sldId="335"/>
        </pc:sldMkLst>
        <pc:spChg chg="mod">
          <ac:chgData name="Rama widiy" userId="f7690cc51ed554cd" providerId="LiveId" clId="{0B3E8D69-1E91-4075-B7E6-E9863A8B3517}" dt="2023-07-09T07:18:28.736" v="118" actId="20577"/>
          <ac:spMkLst>
            <pc:docMk/>
            <pc:sldMk cId="1202896726" sldId="335"/>
            <ac:spMk id="5" creationId="{00000000-0000-0000-0000-000000000000}"/>
          </ac:spMkLst>
        </pc:spChg>
        <pc:picChg chg="mod">
          <ac:chgData name="Rama widiy" userId="f7690cc51ed554cd" providerId="LiveId" clId="{0B3E8D69-1E91-4075-B7E6-E9863A8B3517}" dt="2023-07-09T07:18:22.341" v="112" actId="1076"/>
          <ac:picMkLst>
            <pc:docMk/>
            <pc:sldMk cId="1202896726" sldId="335"/>
            <ac:picMk id="2" creationId="{00000000-0000-0000-0000-000000000000}"/>
          </ac:picMkLst>
        </pc:picChg>
      </pc:sldChg>
      <pc:sldChg chg="modSp add">
        <pc:chgData name="Rama widiy" userId="f7690cc51ed554cd" providerId="LiveId" clId="{0B3E8D69-1E91-4075-B7E6-E9863A8B3517}" dt="2023-07-09T07:18:53.917" v="120"/>
        <pc:sldMkLst>
          <pc:docMk/>
          <pc:sldMk cId="484908815" sldId="336"/>
        </pc:sldMkLst>
        <pc:spChg chg="mod">
          <ac:chgData name="Rama widiy" userId="f7690cc51ed554cd" providerId="LiveId" clId="{0B3E8D69-1E91-4075-B7E6-E9863A8B3517}" dt="2023-07-09T07:18:53.917" v="120"/>
          <ac:spMkLst>
            <pc:docMk/>
            <pc:sldMk cId="484908815" sldId="336"/>
            <ac:spMk id="5" creationId="{00000000-0000-0000-0000-000000000000}"/>
          </ac:spMkLst>
        </pc:spChg>
      </pc:sldChg>
      <pc:sldChg chg="modSp add">
        <pc:chgData name="Rama widiy" userId="f7690cc51ed554cd" providerId="LiveId" clId="{0B3E8D69-1E91-4075-B7E6-E9863A8B3517}" dt="2023-07-09T07:19:08.015" v="122"/>
        <pc:sldMkLst>
          <pc:docMk/>
          <pc:sldMk cId="2069567285" sldId="337"/>
        </pc:sldMkLst>
        <pc:spChg chg="mod">
          <ac:chgData name="Rama widiy" userId="f7690cc51ed554cd" providerId="LiveId" clId="{0B3E8D69-1E91-4075-B7E6-E9863A8B3517}" dt="2023-07-09T07:19:08.015" v="122"/>
          <ac:spMkLst>
            <pc:docMk/>
            <pc:sldMk cId="2069567285" sldId="337"/>
            <ac:spMk id="5" creationId="{00000000-0000-0000-0000-000000000000}"/>
          </ac:spMkLst>
        </pc:spChg>
      </pc:sldChg>
      <pc:sldChg chg="modSp add">
        <pc:chgData name="Rama widiy" userId="f7690cc51ed554cd" providerId="LiveId" clId="{0B3E8D69-1E91-4075-B7E6-E9863A8B3517}" dt="2023-07-09T07:19:19.976" v="124"/>
        <pc:sldMkLst>
          <pc:docMk/>
          <pc:sldMk cId="1364120506" sldId="338"/>
        </pc:sldMkLst>
        <pc:spChg chg="mod">
          <ac:chgData name="Rama widiy" userId="f7690cc51ed554cd" providerId="LiveId" clId="{0B3E8D69-1E91-4075-B7E6-E9863A8B3517}" dt="2023-07-09T07:19:19.976" v="124"/>
          <ac:spMkLst>
            <pc:docMk/>
            <pc:sldMk cId="1364120506" sldId="338"/>
            <ac:spMk id="5" creationId="{00000000-0000-0000-0000-000000000000}"/>
          </ac:spMkLst>
        </pc:spChg>
      </pc:sldChg>
      <pc:sldChg chg="addSp delSp modSp add">
        <pc:chgData name="Rama widiy" userId="f7690cc51ed554cd" providerId="LiveId" clId="{0B3E8D69-1E91-4075-B7E6-E9863A8B3517}" dt="2023-07-09T07:32:47.034" v="159" actId="1076"/>
        <pc:sldMkLst>
          <pc:docMk/>
          <pc:sldMk cId="2409464409" sldId="339"/>
        </pc:sldMkLst>
        <pc:picChg chg="add mod">
          <ac:chgData name="Rama widiy" userId="f7690cc51ed554cd" providerId="LiveId" clId="{0B3E8D69-1E91-4075-B7E6-E9863A8B3517}" dt="2023-07-09T07:32:01.507" v="148" actId="1076"/>
          <ac:picMkLst>
            <pc:docMk/>
            <pc:sldMk cId="2409464409" sldId="339"/>
            <ac:picMk id="15" creationId="{35BD6985-2FF9-4634-9D4B-194C782C009D}"/>
          </ac:picMkLst>
        </pc:picChg>
        <pc:picChg chg="del">
          <ac:chgData name="Rama widiy" userId="f7690cc51ed554cd" providerId="LiveId" clId="{0B3E8D69-1E91-4075-B7E6-E9863A8B3517}" dt="2023-07-09T07:31:54.301" v="141" actId="478"/>
          <ac:picMkLst>
            <pc:docMk/>
            <pc:sldMk cId="2409464409" sldId="339"/>
            <ac:picMk id="17" creationId="{1F30EDD2-32A1-4E18-869B-C6431F2CCD6D}"/>
          </ac:picMkLst>
        </pc:picChg>
        <pc:picChg chg="del">
          <ac:chgData name="Rama widiy" userId="f7690cc51ed554cd" providerId="LiveId" clId="{0B3E8D69-1E91-4075-B7E6-E9863A8B3517}" dt="2023-07-09T07:31:54.821" v="142" actId="478"/>
          <ac:picMkLst>
            <pc:docMk/>
            <pc:sldMk cId="2409464409" sldId="339"/>
            <ac:picMk id="18" creationId="{FBBA0DB1-E486-410B-ACA9-06A0DE996F03}"/>
          </ac:picMkLst>
        </pc:picChg>
        <pc:picChg chg="del">
          <ac:chgData name="Rama widiy" userId="f7690cc51ed554cd" providerId="LiveId" clId="{0B3E8D69-1E91-4075-B7E6-E9863A8B3517}" dt="2023-07-09T07:31:55.557" v="143" actId="478"/>
          <ac:picMkLst>
            <pc:docMk/>
            <pc:sldMk cId="2409464409" sldId="339"/>
            <ac:picMk id="19" creationId="{5BF7667A-017A-4BD5-B2B6-3A60C9420704}"/>
          </ac:picMkLst>
        </pc:picChg>
        <pc:picChg chg="del">
          <ac:chgData name="Rama widiy" userId="f7690cc51ed554cd" providerId="LiveId" clId="{0B3E8D69-1E91-4075-B7E6-E9863A8B3517}" dt="2023-07-09T07:31:55.989" v="144" actId="478"/>
          <ac:picMkLst>
            <pc:docMk/>
            <pc:sldMk cId="2409464409" sldId="339"/>
            <ac:picMk id="20" creationId="{C27384D8-5CD8-4CC6-9D14-D59A3116274F}"/>
          </ac:picMkLst>
        </pc:picChg>
        <pc:picChg chg="add mod">
          <ac:chgData name="Rama widiy" userId="f7690cc51ed554cd" providerId="LiveId" clId="{0B3E8D69-1E91-4075-B7E6-E9863A8B3517}" dt="2023-07-09T07:32:13.215" v="150" actId="1076"/>
          <ac:picMkLst>
            <pc:docMk/>
            <pc:sldMk cId="2409464409" sldId="339"/>
            <ac:picMk id="21" creationId="{4C803B36-388F-49CE-926F-09F0B5B1500A}"/>
          </ac:picMkLst>
        </pc:picChg>
        <pc:picChg chg="add mod">
          <ac:chgData name="Rama widiy" userId="f7690cc51ed554cd" providerId="LiveId" clId="{0B3E8D69-1E91-4075-B7E6-E9863A8B3517}" dt="2023-07-09T07:32:25.158" v="152" actId="1076"/>
          <ac:picMkLst>
            <pc:docMk/>
            <pc:sldMk cId="2409464409" sldId="339"/>
            <ac:picMk id="22" creationId="{85D275DB-B3D1-4CDA-86CC-BBD7A2CF1A1E}"/>
          </ac:picMkLst>
        </pc:picChg>
        <pc:picChg chg="add mod">
          <ac:chgData name="Rama widiy" userId="f7690cc51ed554cd" providerId="LiveId" clId="{0B3E8D69-1E91-4075-B7E6-E9863A8B3517}" dt="2023-07-09T07:32:47.034" v="159" actId="1076"/>
          <ac:picMkLst>
            <pc:docMk/>
            <pc:sldMk cId="2409464409" sldId="339"/>
            <ac:picMk id="23" creationId="{60F9B533-5FE4-4D41-A8B0-2ACF4261D74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f89d94411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f89d94411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13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28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f89d94411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f89d94411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6700981" y="3230693"/>
            <a:ext cx="13060050" cy="793785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0" name="Google Shape;10;p2"/>
          <p:cNvSpPr/>
          <p:nvPr/>
        </p:nvSpPr>
        <p:spPr>
          <a:xfrm rot="-1582772">
            <a:off x="16799565" y="6293970"/>
            <a:ext cx="1810374" cy="53005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 name="Google Shape;11;p2"/>
          <p:cNvSpPr/>
          <p:nvPr/>
        </p:nvSpPr>
        <p:spPr>
          <a:xfrm>
            <a:off x="-1579342" y="-154453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2" name="Google Shape;12;p2"/>
          <p:cNvSpPr/>
          <p:nvPr/>
        </p:nvSpPr>
        <p:spPr>
          <a:xfrm rot="126079">
            <a:off x="788235" y="258400"/>
            <a:ext cx="1500030"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7079738">
            <a:off x="369183" y="1717270"/>
            <a:ext cx="328202"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a:off x="6990899" y="763448"/>
            <a:ext cx="702142" cy="630696"/>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rot="-346047">
            <a:off x="6740199" y="9194650"/>
            <a:ext cx="2403474" cy="900848"/>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15532802" y="92082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16215674" y="801100"/>
            <a:ext cx="1049112" cy="893732"/>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rot="-2549037">
            <a:off x="12130732" y="9313745"/>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rot="1606875">
            <a:off x="11204330" y="859203"/>
            <a:ext cx="1500044"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rot="-2549037">
            <a:off x="780282" y="8876871"/>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txBox="1">
            <a:spLocks noGrp="1"/>
          </p:cNvSpPr>
          <p:nvPr>
            <p:ph type="ctrTitle"/>
          </p:nvPr>
        </p:nvSpPr>
        <p:spPr>
          <a:xfrm>
            <a:off x="1426200" y="4476908"/>
            <a:ext cx="8430600" cy="20772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10400">
                <a:latin typeface="Press Start 2P" panose="00000500000000000000"/>
                <a:ea typeface="Press Start 2P" panose="00000500000000000000"/>
                <a:cs typeface="Press Start 2P" panose="00000500000000000000"/>
                <a:sym typeface="Press Start 2P" panose="00000500000000000000"/>
              </a:defRPr>
            </a:lvl1pPr>
            <a:lvl2pPr lvl="1" algn="ctr">
              <a:spcBef>
                <a:spcPts val="0"/>
              </a:spcBef>
              <a:spcAft>
                <a:spcPts val="0"/>
              </a:spcAft>
              <a:buClr>
                <a:srgbClr val="191919"/>
              </a:buClr>
              <a:buSzPts val="5200"/>
              <a:buNone/>
              <a:defRPr sz="10400">
                <a:solidFill>
                  <a:srgbClr val="191919"/>
                </a:solidFill>
              </a:defRPr>
            </a:lvl2pPr>
            <a:lvl3pPr lvl="2" algn="ctr">
              <a:spcBef>
                <a:spcPts val="0"/>
              </a:spcBef>
              <a:spcAft>
                <a:spcPts val="0"/>
              </a:spcAft>
              <a:buClr>
                <a:srgbClr val="191919"/>
              </a:buClr>
              <a:buSzPts val="5200"/>
              <a:buNone/>
              <a:defRPr sz="10400">
                <a:solidFill>
                  <a:srgbClr val="191919"/>
                </a:solidFill>
              </a:defRPr>
            </a:lvl3pPr>
            <a:lvl4pPr lvl="3" algn="ctr">
              <a:spcBef>
                <a:spcPts val="0"/>
              </a:spcBef>
              <a:spcAft>
                <a:spcPts val="0"/>
              </a:spcAft>
              <a:buClr>
                <a:srgbClr val="191919"/>
              </a:buClr>
              <a:buSzPts val="5200"/>
              <a:buNone/>
              <a:defRPr sz="10400">
                <a:solidFill>
                  <a:srgbClr val="191919"/>
                </a:solidFill>
              </a:defRPr>
            </a:lvl4pPr>
            <a:lvl5pPr lvl="4" algn="ctr">
              <a:spcBef>
                <a:spcPts val="0"/>
              </a:spcBef>
              <a:spcAft>
                <a:spcPts val="0"/>
              </a:spcAft>
              <a:buClr>
                <a:srgbClr val="191919"/>
              </a:buClr>
              <a:buSzPts val="5200"/>
              <a:buNone/>
              <a:defRPr sz="10400">
                <a:solidFill>
                  <a:srgbClr val="191919"/>
                </a:solidFill>
              </a:defRPr>
            </a:lvl5pPr>
            <a:lvl6pPr lvl="5" algn="ctr">
              <a:spcBef>
                <a:spcPts val="0"/>
              </a:spcBef>
              <a:spcAft>
                <a:spcPts val="0"/>
              </a:spcAft>
              <a:buClr>
                <a:srgbClr val="191919"/>
              </a:buClr>
              <a:buSzPts val="5200"/>
              <a:buNone/>
              <a:defRPr sz="10400">
                <a:solidFill>
                  <a:srgbClr val="191919"/>
                </a:solidFill>
              </a:defRPr>
            </a:lvl6pPr>
            <a:lvl7pPr lvl="6" algn="ctr">
              <a:spcBef>
                <a:spcPts val="0"/>
              </a:spcBef>
              <a:spcAft>
                <a:spcPts val="0"/>
              </a:spcAft>
              <a:buClr>
                <a:srgbClr val="191919"/>
              </a:buClr>
              <a:buSzPts val="5200"/>
              <a:buNone/>
              <a:defRPr sz="10400">
                <a:solidFill>
                  <a:srgbClr val="191919"/>
                </a:solidFill>
              </a:defRPr>
            </a:lvl7pPr>
            <a:lvl8pPr lvl="7" algn="ctr">
              <a:spcBef>
                <a:spcPts val="0"/>
              </a:spcBef>
              <a:spcAft>
                <a:spcPts val="0"/>
              </a:spcAft>
              <a:buClr>
                <a:srgbClr val="191919"/>
              </a:buClr>
              <a:buSzPts val="5200"/>
              <a:buNone/>
              <a:defRPr sz="10400">
                <a:solidFill>
                  <a:srgbClr val="191919"/>
                </a:solidFill>
              </a:defRPr>
            </a:lvl8pPr>
            <a:lvl9pPr lvl="8" algn="ctr">
              <a:spcBef>
                <a:spcPts val="0"/>
              </a:spcBef>
              <a:spcAft>
                <a:spcPts val="0"/>
              </a:spcAft>
              <a:buClr>
                <a:srgbClr val="191919"/>
              </a:buClr>
              <a:buSzPts val="5200"/>
              <a:buNone/>
              <a:defRPr sz="10400">
                <a:solidFill>
                  <a:srgbClr val="191919"/>
                </a:solidFill>
              </a:defRPr>
            </a:lvl9pPr>
          </a:lstStyle>
          <a:p>
            <a:endParaRPr/>
          </a:p>
        </p:txBody>
      </p:sp>
      <p:sp>
        <p:nvSpPr>
          <p:cNvPr id="22" name="Google Shape;22;p2"/>
          <p:cNvSpPr txBox="1">
            <a:spLocks noGrp="1"/>
          </p:cNvSpPr>
          <p:nvPr>
            <p:ph type="subTitle" idx="1"/>
          </p:nvPr>
        </p:nvSpPr>
        <p:spPr>
          <a:xfrm>
            <a:off x="1426250" y="6554300"/>
            <a:ext cx="8430600" cy="1221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3200">
                <a:solidFill>
                  <a:schemeClr val="dk1"/>
                </a:solidFill>
              </a:defRPr>
            </a:lvl1pPr>
            <a:lvl2pPr lvl="1" algn="ctr">
              <a:lnSpc>
                <a:spcPct val="100000"/>
              </a:lnSpc>
              <a:spcBef>
                <a:spcPts val="0"/>
              </a:spcBef>
              <a:spcAft>
                <a:spcPts val="0"/>
              </a:spcAft>
              <a:buSzPts val="1800"/>
              <a:buNone/>
              <a:defRPr sz="3600"/>
            </a:lvl2pPr>
            <a:lvl3pPr lvl="2" algn="ctr">
              <a:lnSpc>
                <a:spcPct val="100000"/>
              </a:lnSpc>
              <a:spcBef>
                <a:spcPts val="0"/>
              </a:spcBef>
              <a:spcAft>
                <a:spcPts val="0"/>
              </a:spcAft>
              <a:buSzPts val="1800"/>
              <a:buNone/>
              <a:defRPr sz="3600"/>
            </a:lvl3pPr>
            <a:lvl4pPr lvl="3" algn="ctr">
              <a:lnSpc>
                <a:spcPct val="100000"/>
              </a:lnSpc>
              <a:spcBef>
                <a:spcPts val="0"/>
              </a:spcBef>
              <a:spcAft>
                <a:spcPts val="0"/>
              </a:spcAft>
              <a:buSzPts val="1800"/>
              <a:buNone/>
              <a:defRPr sz="3600"/>
            </a:lvl4pPr>
            <a:lvl5pPr lvl="4" algn="ctr">
              <a:lnSpc>
                <a:spcPct val="100000"/>
              </a:lnSpc>
              <a:spcBef>
                <a:spcPts val="0"/>
              </a:spcBef>
              <a:spcAft>
                <a:spcPts val="0"/>
              </a:spcAft>
              <a:buSzPts val="1800"/>
              <a:buNone/>
              <a:defRPr sz="3600"/>
            </a:lvl5pPr>
            <a:lvl6pPr lvl="5" algn="ctr">
              <a:lnSpc>
                <a:spcPct val="100000"/>
              </a:lnSpc>
              <a:spcBef>
                <a:spcPts val="0"/>
              </a:spcBef>
              <a:spcAft>
                <a:spcPts val="0"/>
              </a:spcAft>
              <a:buSzPts val="1800"/>
              <a:buNone/>
              <a:defRPr sz="3600"/>
            </a:lvl6pPr>
            <a:lvl7pPr lvl="6" algn="ctr">
              <a:lnSpc>
                <a:spcPct val="100000"/>
              </a:lnSpc>
              <a:spcBef>
                <a:spcPts val="0"/>
              </a:spcBef>
              <a:spcAft>
                <a:spcPts val="0"/>
              </a:spcAft>
              <a:buSzPts val="1800"/>
              <a:buNone/>
              <a:defRPr sz="3600"/>
            </a:lvl7pPr>
            <a:lvl8pPr lvl="7" algn="ctr">
              <a:lnSpc>
                <a:spcPct val="100000"/>
              </a:lnSpc>
              <a:spcBef>
                <a:spcPts val="0"/>
              </a:spcBef>
              <a:spcAft>
                <a:spcPts val="0"/>
              </a:spcAft>
              <a:buSzPts val="1800"/>
              <a:buNone/>
              <a:defRPr sz="3600"/>
            </a:lvl8pPr>
            <a:lvl9pPr lvl="8" algn="ctr">
              <a:lnSpc>
                <a:spcPct val="100000"/>
              </a:lnSpc>
              <a:spcBef>
                <a:spcPts val="0"/>
              </a:spcBef>
              <a:spcAft>
                <a:spcPts val="0"/>
              </a:spcAft>
              <a:buSzPts val="1800"/>
              <a:buNone/>
              <a:defRPr sz="3600"/>
            </a:lvl9pPr>
          </a:lstStyle>
          <a:p>
            <a:endParaRPr/>
          </a:p>
        </p:txBody>
      </p:sp>
      <p:sp>
        <p:nvSpPr>
          <p:cNvPr id="23" name="Google Shape;23;p2"/>
          <p:cNvSpPr txBox="1">
            <a:spLocks noGrp="1"/>
          </p:cNvSpPr>
          <p:nvPr>
            <p:ph type="ctrTitle" idx="2"/>
          </p:nvPr>
        </p:nvSpPr>
        <p:spPr>
          <a:xfrm>
            <a:off x="1426200" y="2511100"/>
            <a:ext cx="8430600" cy="1965600"/>
          </a:xfrm>
          <a:prstGeom prst="rect">
            <a:avLst/>
          </a:prstGeom>
        </p:spPr>
        <p:txBody>
          <a:bodyPr spcFirstLastPara="1" wrap="square" lIns="91425" tIns="365750" rIns="91425" bIns="91425" anchor="ctr" anchorCtr="0">
            <a:noAutofit/>
          </a:bodyPr>
          <a:lstStyle>
            <a:lvl1pPr lvl="0" algn="l" rtl="0">
              <a:spcBef>
                <a:spcPts val="0"/>
              </a:spcBef>
              <a:spcAft>
                <a:spcPts val="0"/>
              </a:spcAft>
              <a:buSzPts val="5200"/>
              <a:buNone/>
              <a:defRPr sz="12200">
                <a:solidFill>
                  <a:schemeClr val="dk2"/>
                </a:solidFill>
                <a:latin typeface="Press Start 2P" panose="00000500000000000000"/>
                <a:ea typeface="Press Start 2P" panose="00000500000000000000"/>
                <a:cs typeface="Press Start 2P" panose="00000500000000000000"/>
                <a:sym typeface="Press Start 2P" panose="00000500000000000000"/>
              </a:defRPr>
            </a:lvl1pPr>
            <a:lvl2pPr lvl="1" algn="ctr" rtl="0">
              <a:spcBef>
                <a:spcPts val="0"/>
              </a:spcBef>
              <a:spcAft>
                <a:spcPts val="0"/>
              </a:spcAft>
              <a:buClr>
                <a:srgbClr val="191919"/>
              </a:buClr>
              <a:buSzPts val="5200"/>
              <a:buNone/>
              <a:defRPr sz="10400">
                <a:solidFill>
                  <a:srgbClr val="191919"/>
                </a:solidFill>
              </a:defRPr>
            </a:lvl2pPr>
            <a:lvl3pPr lvl="2" algn="ctr" rtl="0">
              <a:spcBef>
                <a:spcPts val="0"/>
              </a:spcBef>
              <a:spcAft>
                <a:spcPts val="0"/>
              </a:spcAft>
              <a:buClr>
                <a:srgbClr val="191919"/>
              </a:buClr>
              <a:buSzPts val="5200"/>
              <a:buNone/>
              <a:defRPr sz="10400">
                <a:solidFill>
                  <a:srgbClr val="191919"/>
                </a:solidFill>
              </a:defRPr>
            </a:lvl3pPr>
            <a:lvl4pPr lvl="3" algn="ctr" rtl="0">
              <a:spcBef>
                <a:spcPts val="0"/>
              </a:spcBef>
              <a:spcAft>
                <a:spcPts val="0"/>
              </a:spcAft>
              <a:buClr>
                <a:srgbClr val="191919"/>
              </a:buClr>
              <a:buSzPts val="5200"/>
              <a:buNone/>
              <a:defRPr sz="10400">
                <a:solidFill>
                  <a:srgbClr val="191919"/>
                </a:solidFill>
              </a:defRPr>
            </a:lvl4pPr>
            <a:lvl5pPr lvl="4" algn="ctr" rtl="0">
              <a:spcBef>
                <a:spcPts val="0"/>
              </a:spcBef>
              <a:spcAft>
                <a:spcPts val="0"/>
              </a:spcAft>
              <a:buClr>
                <a:srgbClr val="191919"/>
              </a:buClr>
              <a:buSzPts val="5200"/>
              <a:buNone/>
              <a:defRPr sz="10400">
                <a:solidFill>
                  <a:srgbClr val="191919"/>
                </a:solidFill>
              </a:defRPr>
            </a:lvl5pPr>
            <a:lvl6pPr lvl="5" algn="ctr" rtl="0">
              <a:spcBef>
                <a:spcPts val="0"/>
              </a:spcBef>
              <a:spcAft>
                <a:spcPts val="0"/>
              </a:spcAft>
              <a:buClr>
                <a:srgbClr val="191919"/>
              </a:buClr>
              <a:buSzPts val="5200"/>
              <a:buNone/>
              <a:defRPr sz="10400">
                <a:solidFill>
                  <a:srgbClr val="191919"/>
                </a:solidFill>
              </a:defRPr>
            </a:lvl6pPr>
            <a:lvl7pPr lvl="6" algn="ctr" rtl="0">
              <a:spcBef>
                <a:spcPts val="0"/>
              </a:spcBef>
              <a:spcAft>
                <a:spcPts val="0"/>
              </a:spcAft>
              <a:buClr>
                <a:srgbClr val="191919"/>
              </a:buClr>
              <a:buSzPts val="5200"/>
              <a:buNone/>
              <a:defRPr sz="10400">
                <a:solidFill>
                  <a:srgbClr val="191919"/>
                </a:solidFill>
              </a:defRPr>
            </a:lvl7pPr>
            <a:lvl8pPr lvl="7" algn="ctr" rtl="0">
              <a:spcBef>
                <a:spcPts val="0"/>
              </a:spcBef>
              <a:spcAft>
                <a:spcPts val="0"/>
              </a:spcAft>
              <a:buClr>
                <a:srgbClr val="191919"/>
              </a:buClr>
              <a:buSzPts val="5200"/>
              <a:buNone/>
              <a:defRPr sz="10400">
                <a:solidFill>
                  <a:srgbClr val="191919"/>
                </a:solidFill>
              </a:defRPr>
            </a:lvl8pPr>
            <a:lvl9pPr lvl="8" algn="ctr" rtl="0">
              <a:spcBef>
                <a:spcPts val="0"/>
              </a:spcBef>
              <a:spcAft>
                <a:spcPts val="0"/>
              </a:spcAft>
              <a:buClr>
                <a:srgbClr val="191919"/>
              </a:buClr>
              <a:buSzPts val="5200"/>
              <a:buNone/>
              <a:defRPr sz="10400">
                <a:solidFill>
                  <a:srgbClr val="191919"/>
                </a:solidFill>
              </a:defRPr>
            </a:lvl9pPr>
          </a:lstStyle>
          <a:p>
            <a:endParaRPr/>
          </a:p>
        </p:txBody>
      </p:sp>
    </p:spTree>
    <p:extLst>
      <p:ext uri="{BB962C8B-B14F-4D97-AF65-F5344CB8AC3E}">
        <p14:creationId xmlns:p14="http://schemas.microsoft.com/office/powerpoint/2010/main" val="1839309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24"/>
        <p:cNvGrpSpPr/>
        <p:nvPr/>
      </p:nvGrpSpPr>
      <p:grpSpPr>
        <a:xfrm>
          <a:off x="0" y="0"/>
          <a:ext cx="0" cy="0"/>
          <a:chOff x="0" y="0"/>
          <a:chExt cx="0" cy="0"/>
        </a:xfrm>
      </p:grpSpPr>
      <p:sp>
        <p:nvSpPr>
          <p:cNvPr id="25" name="Google Shape;25;p3"/>
          <p:cNvSpPr/>
          <p:nvPr/>
        </p:nvSpPr>
        <p:spPr>
          <a:xfrm>
            <a:off x="-802834" y="-1398479"/>
            <a:ext cx="20197600" cy="7267450"/>
          </a:xfrm>
          <a:custGeom>
            <a:avLst/>
            <a:gdLst/>
            <a:ahLst/>
            <a:cxnLst/>
            <a:rect l="l" t="t" r="r" b="b"/>
            <a:pathLst>
              <a:path w="403952" h="145349" extrusionOk="0">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6" name="Google Shape;26;p3"/>
          <p:cNvSpPr/>
          <p:nvPr/>
        </p:nvSpPr>
        <p:spPr>
          <a:xfrm rot="10800000" flipH="1">
            <a:off x="-1123419" y="7391039"/>
            <a:ext cx="8465986" cy="3393674"/>
          </a:xfrm>
          <a:custGeom>
            <a:avLst/>
            <a:gdLst/>
            <a:ahLst/>
            <a:cxnLst/>
            <a:rect l="l" t="t" r="r" b="b"/>
            <a:pathLst>
              <a:path w="104216" h="41776" extrusionOk="0">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7" name="Google Shape;27;p3"/>
          <p:cNvSpPr/>
          <p:nvPr/>
        </p:nvSpPr>
        <p:spPr>
          <a:xfrm>
            <a:off x="2403399" y="9555998"/>
            <a:ext cx="702142" cy="630696"/>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237473">
            <a:off x="5946995" y="524150"/>
            <a:ext cx="2403506" cy="900844"/>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rot="-3054346" flipH="1">
            <a:off x="693097" y="1254278"/>
            <a:ext cx="1049110" cy="893728"/>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rot="-9767623">
            <a:off x="388933" y="7977821"/>
            <a:ext cx="328202"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8863802" y="89280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rot="6784495">
            <a:off x="14759432" y="315873"/>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rot="1606875">
            <a:off x="13532780" y="9318753"/>
            <a:ext cx="1500044"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 name="Google Shape;34;p3"/>
          <p:cNvSpPr/>
          <p:nvPr/>
        </p:nvSpPr>
        <p:spPr>
          <a:xfrm>
            <a:off x="17053701" y="1751453"/>
            <a:ext cx="368502" cy="368502"/>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5" name="Google Shape;35;p3"/>
          <p:cNvSpPr txBox="1">
            <a:spLocks noGrp="1"/>
          </p:cNvSpPr>
          <p:nvPr>
            <p:ph type="title"/>
          </p:nvPr>
        </p:nvSpPr>
        <p:spPr>
          <a:xfrm>
            <a:off x="1440000" y="5008534"/>
            <a:ext cx="8499600" cy="1473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solidFill>
                  <a:schemeClr val="accent2"/>
                </a:solidFill>
              </a:defRPr>
            </a:lvl1pPr>
            <a:lvl2pPr lvl="1">
              <a:spcBef>
                <a:spcPts val="0"/>
              </a:spcBef>
              <a:spcAft>
                <a:spcPts val="0"/>
              </a:spcAft>
              <a:buSzPts val="3600"/>
              <a:buNone/>
              <a:defRPr sz="7200"/>
            </a:lvl2pPr>
            <a:lvl3pPr lvl="2">
              <a:spcBef>
                <a:spcPts val="0"/>
              </a:spcBef>
              <a:spcAft>
                <a:spcPts val="0"/>
              </a:spcAft>
              <a:buSzPts val="3600"/>
              <a:buNone/>
              <a:defRPr sz="7200"/>
            </a:lvl3pPr>
            <a:lvl4pPr lvl="3">
              <a:spcBef>
                <a:spcPts val="0"/>
              </a:spcBef>
              <a:spcAft>
                <a:spcPts val="0"/>
              </a:spcAft>
              <a:buSzPts val="3600"/>
              <a:buNone/>
              <a:defRPr sz="7200"/>
            </a:lvl4pPr>
            <a:lvl5pPr lvl="4">
              <a:spcBef>
                <a:spcPts val="0"/>
              </a:spcBef>
              <a:spcAft>
                <a:spcPts val="0"/>
              </a:spcAft>
              <a:buSzPts val="3600"/>
              <a:buNone/>
              <a:defRPr sz="7200"/>
            </a:lvl5pPr>
            <a:lvl6pPr lvl="5">
              <a:spcBef>
                <a:spcPts val="0"/>
              </a:spcBef>
              <a:spcAft>
                <a:spcPts val="0"/>
              </a:spcAft>
              <a:buSzPts val="3600"/>
              <a:buNone/>
              <a:defRPr sz="7200"/>
            </a:lvl6pPr>
            <a:lvl7pPr lvl="6">
              <a:spcBef>
                <a:spcPts val="0"/>
              </a:spcBef>
              <a:spcAft>
                <a:spcPts val="0"/>
              </a:spcAft>
              <a:buSzPts val="3600"/>
              <a:buNone/>
              <a:defRPr sz="7200"/>
            </a:lvl7pPr>
            <a:lvl8pPr lvl="7">
              <a:spcBef>
                <a:spcPts val="0"/>
              </a:spcBef>
              <a:spcAft>
                <a:spcPts val="0"/>
              </a:spcAft>
              <a:buSzPts val="3600"/>
              <a:buNone/>
              <a:defRPr sz="7200"/>
            </a:lvl8pPr>
            <a:lvl9pPr lvl="8">
              <a:spcBef>
                <a:spcPts val="0"/>
              </a:spcBef>
              <a:spcAft>
                <a:spcPts val="0"/>
              </a:spcAft>
              <a:buSzPts val="3600"/>
              <a:buNone/>
              <a:defRPr sz="7200"/>
            </a:lvl9pPr>
          </a:lstStyle>
          <a:p>
            <a:endParaRPr/>
          </a:p>
        </p:txBody>
      </p:sp>
      <p:sp>
        <p:nvSpPr>
          <p:cNvPr id="36" name="Google Shape;36;p3"/>
          <p:cNvSpPr txBox="1">
            <a:spLocks noGrp="1"/>
          </p:cNvSpPr>
          <p:nvPr>
            <p:ph type="title" idx="2" hasCustomPrompt="1"/>
          </p:nvPr>
        </p:nvSpPr>
        <p:spPr>
          <a:xfrm>
            <a:off x="3546796" y="3324950"/>
            <a:ext cx="4286400" cy="168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12000"/>
            </a:lvl2pPr>
            <a:lvl3pPr lvl="2" algn="ctr" rtl="0">
              <a:spcBef>
                <a:spcPts val="0"/>
              </a:spcBef>
              <a:spcAft>
                <a:spcPts val="0"/>
              </a:spcAft>
              <a:buSzPts val="6000"/>
              <a:buNone/>
              <a:defRPr sz="12000"/>
            </a:lvl3pPr>
            <a:lvl4pPr lvl="3" algn="ctr" rtl="0">
              <a:spcBef>
                <a:spcPts val="0"/>
              </a:spcBef>
              <a:spcAft>
                <a:spcPts val="0"/>
              </a:spcAft>
              <a:buSzPts val="6000"/>
              <a:buNone/>
              <a:defRPr sz="12000"/>
            </a:lvl4pPr>
            <a:lvl5pPr lvl="4" algn="ctr" rtl="0">
              <a:spcBef>
                <a:spcPts val="0"/>
              </a:spcBef>
              <a:spcAft>
                <a:spcPts val="0"/>
              </a:spcAft>
              <a:buSzPts val="6000"/>
              <a:buNone/>
              <a:defRPr sz="12000"/>
            </a:lvl5pPr>
            <a:lvl6pPr lvl="5" algn="ctr" rtl="0">
              <a:spcBef>
                <a:spcPts val="0"/>
              </a:spcBef>
              <a:spcAft>
                <a:spcPts val="0"/>
              </a:spcAft>
              <a:buSzPts val="6000"/>
              <a:buNone/>
              <a:defRPr sz="12000"/>
            </a:lvl6pPr>
            <a:lvl7pPr lvl="6" algn="ctr" rtl="0">
              <a:spcBef>
                <a:spcPts val="0"/>
              </a:spcBef>
              <a:spcAft>
                <a:spcPts val="0"/>
              </a:spcAft>
              <a:buSzPts val="6000"/>
              <a:buNone/>
              <a:defRPr sz="12000"/>
            </a:lvl7pPr>
            <a:lvl8pPr lvl="7" algn="ctr" rtl="0">
              <a:spcBef>
                <a:spcPts val="0"/>
              </a:spcBef>
              <a:spcAft>
                <a:spcPts val="0"/>
              </a:spcAft>
              <a:buSzPts val="6000"/>
              <a:buNone/>
              <a:defRPr sz="12000"/>
            </a:lvl8pPr>
            <a:lvl9pPr lvl="8" algn="ctr" rtl="0">
              <a:spcBef>
                <a:spcPts val="0"/>
              </a:spcBef>
              <a:spcAft>
                <a:spcPts val="0"/>
              </a:spcAft>
              <a:buSzPts val="6000"/>
              <a:buNone/>
              <a:defRPr sz="12000"/>
            </a:lvl9pPr>
          </a:lstStyle>
          <a:p>
            <a:r>
              <a:t>xx%</a:t>
            </a:r>
          </a:p>
        </p:txBody>
      </p:sp>
      <p:sp>
        <p:nvSpPr>
          <p:cNvPr id="37" name="Google Shape;37;p3"/>
          <p:cNvSpPr txBox="1">
            <a:spLocks noGrp="1"/>
          </p:cNvSpPr>
          <p:nvPr>
            <p:ph type="subTitle" idx="1"/>
          </p:nvPr>
        </p:nvSpPr>
        <p:spPr>
          <a:xfrm>
            <a:off x="1440000" y="6481450"/>
            <a:ext cx="8499600" cy="48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2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3200"/>
              </a:spcBef>
              <a:spcAft>
                <a:spcPts val="0"/>
              </a:spcAft>
              <a:buSzPts val="1400"/>
              <a:buNone/>
              <a:defRPr/>
            </a:lvl3pPr>
            <a:lvl4pPr lvl="3" rtl="0">
              <a:lnSpc>
                <a:spcPct val="100000"/>
              </a:lnSpc>
              <a:spcBef>
                <a:spcPts val="3200"/>
              </a:spcBef>
              <a:spcAft>
                <a:spcPts val="0"/>
              </a:spcAft>
              <a:buSzPts val="1400"/>
              <a:buNone/>
              <a:defRPr/>
            </a:lvl4pPr>
            <a:lvl5pPr lvl="4" rtl="0">
              <a:lnSpc>
                <a:spcPct val="100000"/>
              </a:lnSpc>
              <a:spcBef>
                <a:spcPts val="3200"/>
              </a:spcBef>
              <a:spcAft>
                <a:spcPts val="0"/>
              </a:spcAft>
              <a:buSzPts val="1400"/>
              <a:buNone/>
              <a:defRPr/>
            </a:lvl5pPr>
            <a:lvl6pPr lvl="5" rtl="0">
              <a:lnSpc>
                <a:spcPct val="100000"/>
              </a:lnSpc>
              <a:spcBef>
                <a:spcPts val="3200"/>
              </a:spcBef>
              <a:spcAft>
                <a:spcPts val="0"/>
              </a:spcAft>
              <a:buSzPts val="1400"/>
              <a:buNone/>
              <a:defRPr/>
            </a:lvl6pPr>
            <a:lvl7pPr lvl="6" rtl="0">
              <a:lnSpc>
                <a:spcPct val="100000"/>
              </a:lnSpc>
              <a:spcBef>
                <a:spcPts val="3200"/>
              </a:spcBef>
              <a:spcAft>
                <a:spcPts val="0"/>
              </a:spcAft>
              <a:buSzPts val="1400"/>
              <a:buNone/>
              <a:defRPr/>
            </a:lvl7pPr>
            <a:lvl8pPr lvl="7" rtl="0">
              <a:lnSpc>
                <a:spcPct val="100000"/>
              </a:lnSpc>
              <a:spcBef>
                <a:spcPts val="3200"/>
              </a:spcBef>
              <a:spcAft>
                <a:spcPts val="0"/>
              </a:spcAft>
              <a:buSzPts val="1400"/>
              <a:buNone/>
              <a:defRPr/>
            </a:lvl8pPr>
            <a:lvl9pPr lvl="8" rtl="0">
              <a:lnSpc>
                <a:spcPct val="100000"/>
              </a:lnSpc>
              <a:spcBef>
                <a:spcPts val="3200"/>
              </a:spcBef>
              <a:spcAft>
                <a:spcPts val="3200"/>
              </a:spcAft>
              <a:buSzPts val="1400"/>
              <a:buNone/>
              <a:defRPr/>
            </a:lvl9pPr>
          </a:lstStyle>
          <a:p>
            <a:endParaRPr/>
          </a:p>
        </p:txBody>
      </p:sp>
    </p:spTree>
    <p:extLst>
      <p:ext uri="{BB962C8B-B14F-4D97-AF65-F5344CB8AC3E}">
        <p14:creationId xmlns:p14="http://schemas.microsoft.com/office/powerpoint/2010/main" val="645377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38"/>
        <p:cNvGrpSpPr/>
        <p:nvPr/>
      </p:nvGrpSpPr>
      <p:grpSpPr>
        <a:xfrm>
          <a:off x="0" y="0"/>
          <a:ext cx="0" cy="0"/>
          <a:chOff x="0" y="0"/>
          <a:chExt cx="0" cy="0"/>
        </a:xfrm>
      </p:grpSpPr>
      <p:sp>
        <p:nvSpPr>
          <p:cNvPr id="39" name="Google Shape;39;p4"/>
          <p:cNvSpPr/>
          <p:nvPr/>
        </p:nvSpPr>
        <p:spPr>
          <a:xfrm flipH="1">
            <a:off x="14406758" y="-102058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0" name="Google Shape;40;p4"/>
          <p:cNvSpPr/>
          <p:nvPr/>
        </p:nvSpPr>
        <p:spPr>
          <a:xfrm rot="10800000" flipH="1">
            <a:off x="-898292" y="7187519"/>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1" name="Google Shape;41;p4"/>
          <p:cNvSpPr/>
          <p:nvPr/>
        </p:nvSpPr>
        <p:spPr>
          <a:xfrm rot="-938533">
            <a:off x="16998830" y="1094229"/>
            <a:ext cx="1533176" cy="44889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rot="-7079738" flipH="1">
            <a:off x="338783" y="8004970"/>
            <a:ext cx="328202"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rot="4550277">
            <a:off x="697248" y="9554111"/>
            <a:ext cx="702152" cy="630690"/>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4" name="Google Shape;44;p4"/>
          <p:cNvSpPr/>
          <p:nvPr/>
        </p:nvSpPr>
        <p:spPr>
          <a:xfrm>
            <a:off x="17253252" y="298315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5" name="Google Shape;45;p4"/>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4"/>
          <p:cNvSpPr txBox="1">
            <a:spLocks noGrp="1"/>
          </p:cNvSpPr>
          <p:nvPr>
            <p:ph type="body" idx="1"/>
          </p:nvPr>
        </p:nvSpPr>
        <p:spPr>
          <a:xfrm>
            <a:off x="1440000" y="2431500"/>
            <a:ext cx="15408000" cy="6776400"/>
          </a:xfrm>
          <a:prstGeom prst="rect">
            <a:avLst/>
          </a:prstGeom>
        </p:spPr>
        <p:txBody>
          <a:bodyPr spcFirstLastPara="1" wrap="square" lIns="91425" tIns="91425" rIns="91425" bIns="91425" anchor="ctr" anchorCtr="0">
            <a:noAutofit/>
          </a:bodyPr>
          <a:lstStyle>
            <a:lvl1pPr marL="914400" lvl="0" indent="-609600" rtl="0">
              <a:lnSpc>
                <a:spcPct val="100000"/>
              </a:lnSpc>
              <a:spcBef>
                <a:spcPts val="0"/>
              </a:spcBef>
              <a:spcAft>
                <a:spcPts val="0"/>
              </a:spcAft>
              <a:buClr>
                <a:schemeClr val="accent2"/>
              </a:buClr>
              <a:buSzPts val="1200"/>
              <a:buAutoNum type="arabicPeriod"/>
              <a:defRPr sz="2500">
                <a:solidFill>
                  <a:schemeClr val="accent2"/>
                </a:solidFill>
              </a:defRPr>
            </a:lvl1pPr>
            <a:lvl2pPr marL="1828800" lvl="1" indent="-609600" rtl="0">
              <a:lnSpc>
                <a:spcPct val="115000"/>
              </a:lnSpc>
              <a:spcBef>
                <a:spcPts val="3200"/>
              </a:spcBef>
              <a:spcAft>
                <a:spcPts val="0"/>
              </a:spcAft>
              <a:buClr>
                <a:schemeClr val="accent2"/>
              </a:buClr>
              <a:buSzPts val="1200"/>
              <a:buFont typeface="Roboto Condensed Light"/>
              <a:buAutoNum type="alphaLcPeriod"/>
              <a:defRPr>
                <a:solidFill>
                  <a:schemeClr val="accent2"/>
                </a:solidFill>
              </a:defRPr>
            </a:lvl2pPr>
            <a:lvl3pPr marL="2743200" lvl="2" indent="-609600" rtl="0">
              <a:lnSpc>
                <a:spcPct val="115000"/>
              </a:lnSpc>
              <a:spcBef>
                <a:spcPts val="3200"/>
              </a:spcBef>
              <a:spcAft>
                <a:spcPts val="0"/>
              </a:spcAft>
              <a:buClr>
                <a:schemeClr val="accent2"/>
              </a:buClr>
              <a:buSzPts val="1200"/>
              <a:buFont typeface="Roboto Condensed Light"/>
              <a:buAutoNum type="romanLcPeriod"/>
              <a:defRPr>
                <a:solidFill>
                  <a:schemeClr val="accent2"/>
                </a:solidFill>
              </a:defRPr>
            </a:lvl3pPr>
            <a:lvl4pPr marL="3657600" lvl="3" indent="-609600" rtl="0">
              <a:lnSpc>
                <a:spcPct val="115000"/>
              </a:lnSpc>
              <a:spcBef>
                <a:spcPts val="3200"/>
              </a:spcBef>
              <a:spcAft>
                <a:spcPts val="0"/>
              </a:spcAft>
              <a:buClr>
                <a:schemeClr val="accent2"/>
              </a:buClr>
              <a:buSzPts val="1200"/>
              <a:buFont typeface="Roboto Condensed Light"/>
              <a:buAutoNum type="arabicPeriod"/>
              <a:defRPr>
                <a:solidFill>
                  <a:schemeClr val="accent2"/>
                </a:solidFill>
              </a:defRPr>
            </a:lvl4pPr>
            <a:lvl5pPr marL="4572000" lvl="4" indent="-609600" rtl="0">
              <a:lnSpc>
                <a:spcPct val="115000"/>
              </a:lnSpc>
              <a:spcBef>
                <a:spcPts val="3200"/>
              </a:spcBef>
              <a:spcAft>
                <a:spcPts val="0"/>
              </a:spcAft>
              <a:buClr>
                <a:schemeClr val="accent2"/>
              </a:buClr>
              <a:buSzPts val="1200"/>
              <a:buFont typeface="Roboto Condensed Light"/>
              <a:buAutoNum type="alphaLcPeriod"/>
              <a:defRPr>
                <a:solidFill>
                  <a:schemeClr val="accent2"/>
                </a:solidFill>
              </a:defRPr>
            </a:lvl5pPr>
            <a:lvl6pPr marL="5486400" lvl="5" indent="-609600" rtl="0">
              <a:lnSpc>
                <a:spcPct val="115000"/>
              </a:lnSpc>
              <a:spcBef>
                <a:spcPts val="3200"/>
              </a:spcBef>
              <a:spcAft>
                <a:spcPts val="0"/>
              </a:spcAft>
              <a:buClr>
                <a:schemeClr val="accent2"/>
              </a:buClr>
              <a:buSzPts val="1200"/>
              <a:buFont typeface="Roboto Condensed Light"/>
              <a:buAutoNum type="romanLcPeriod"/>
              <a:defRPr>
                <a:solidFill>
                  <a:schemeClr val="accent2"/>
                </a:solidFill>
              </a:defRPr>
            </a:lvl6pPr>
            <a:lvl7pPr marL="6400800" lvl="6" indent="-609600" rtl="0">
              <a:lnSpc>
                <a:spcPct val="115000"/>
              </a:lnSpc>
              <a:spcBef>
                <a:spcPts val="3200"/>
              </a:spcBef>
              <a:spcAft>
                <a:spcPts val="0"/>
              </a:spcAft>
              <a:buClr>
                <a:schemeClr val="accent2"/>
              </a:buClr>
              <a:buSzPts val="1200"/>
              <a:buFont typeface="Roboto Condensed Light"/>
              <a:buAutoNum type="arabicPeriod"/>
              <a:defRPr>
                <a:solidFill>
                  <a:schemeClr val="accent2"/>
                </a:solidFill>
              </a:defRPr>
            </a:lvl7pPr>
            <a:lvl8pPr marL="7315200" lvl="7" indent="-609600" rtl="0">
              <a:lnSpc>
                <a:spcPct val="115000"/>
              </a:lnSpc>
              <a:spcBef>
                <a:spcPts val="3200"/>
              </a:spcBef>
              <a:spcAft>
                <a:spcPts val="0"/>
              </a:spcAft>
              <a:buClr>
                <a:schemeClr val="accent2"/>
              </a:buClr>
              <a:buSzPts val="1200"/>
              <a:buFont typeface="Roboto Condensed Light"/>
              <a:buAutoNum type="alphaLcPeriod"/>
              <a:defRPr>
                <a:solidFill>
                  <a:schemeClr val="accent2"/>
                </a:solidFill>
              </a:defRPr>
            </a:lvl8pPr>
            <a:lvl9pPr marL="8229600" lvl="8" indent="-609600" rtl="0">
              <a:lnSpc>
                <a:spcPct val="115000"/>
              </a:lnSpc>
              <a:spcBef>
                <a:spcPts val="3200"/>
              </a:spcBef>
              <a:spcAft>
                <a:spcPts val="3200"/>
              </a:spcAft>
              <a:buClr>
                <a:schemeClr val="accent2"/>
              </a:buClr>
              <a:buSzPts val="1200"/>
              <a:buFont typeface="Roboto Condensed Light"/>
              <a:buAutoNum type="romanLcPeriod"/>
              <a:defRPr>
                <a:solidFill>
                  <a:schemeClr val="accent2"/>
                </a:solidFill>
              </a:defRPr>
            </a:lvl9pPr>
          </a:lstStyle>
          <a:p>
            <a:endParaRPr/>
          </a:p>
        </p:txBody>
      </p:sp>
    </p:spTree>
    <p:extLst>
      <p:ext uri="{BB962C8B-B14F-4D97-AF65-F5344CB8AC3E}">
        <p14:creationId xmlns:p14="http://schemas.microsoft.com/office/powerpoint/2010/main" val="1763916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
        <p:cNvGrpSpPr/>
        <p:nvPr/>
      </p:nvGrpSpPr>
      <p:grpSpPr>
        <a:xfrm>
          <a:off x="0" y="0"/>
          <a:ext cx="0" cy="0"/>
          <a:chOff x="0" y="0"/>
          <a:chExt cx="0" cy="0"/>
        </a:xfrm>
      </p:grpSpPr>
      <p:sp>
        <p:nvSpPr>
          <p:cNvPr id="48" name="Google Shape;48;p5"/>
          <p:cNvSpPr/>
          <p:nvPr/>
        </p:nvSpPr>
        <p:spPr>
          <a:xfrm flipH="1">
            <a:off x="14406758" y="-102058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9" name="Google Shape;49;p5"/>
          <p:cNvSpPr/>
          <p:nvPr/>
        </p:nvSpPr>
        <p:spPr>
          <a:xfrm>
            <a:off x="-1579342" y="-2033607"/>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50" name="Google Shape;50;p5"/>
          <p:cNvSpPr/>
          <p:nvPr/>
        </p:nvSpPr>
        <p:spPr>
          <a:xfrm>
            <a:off x="16301402" y="3272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3082277">
            <a:off x="16758103" y="2125451"/>
            <a:ext cx="1500058"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2517826" y="3272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rot="-4500039" flipH="1">
            <a:off x="119708" y="1398597"/>
            <a:ext cx="876448" cy="746658"/>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rot="-1763052" flipH="1">
            <a:off x="562280" y="4179944"/>
            <a:ext cx="328204" cy="66264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rot="-9891097">
            <a:off x="17344025" y="5518695"/>
            <a:ext cx="328206"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rot="-6137642">
            <a:off x="-23652" y="8050899"/>
            <a:ext cx="1500056" cy="439190"/>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rot="-2879894">
            <a:off x="15559999" y="8862072"/>
            <a:ext cx="2403466" cy="900852"/>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8" name="Google Shape;58;p5"/>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5"/>
          <p:cNvSpPr txBox="1">
            <a:spLocks noGrp="1"/>
          </p:cNvSpPr>
          <p:nvPr>
            <p:ph type="title" idx="2"/>
          </p:nvPr>
        </p:nvSpPr>
        <p:spPr>
          <a:xfrm>
            <a:off x="3568400" y="7035000"/>
            <a:ext cx="4524600" cy="70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3200"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5"/>
          <p:cNvSpPr txBox="1">
            <a:spLocks noGrp="1"/>
          </p:cNvSpPr>
          <p:nvPr>
            <p:ph type="title" idx="3"/>
          </p:nvPr>
        </p:nvSpPr>
        <p:spPr>
          <a:xfrm>
            <a:off x="10195006" y="7035000"/>
            <a:ext cx="4524600" cy="70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3200"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10195000" y="7745050"/>
            <a:ext cx="4524600" cy="96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endParaRPr/>
          </a:p>
        </p:txBody>
      </p:sp>
      <p:sp>
        <p:nvSpPr>
          <p:cNvPr id="62" name="Google Shape;62;p5"/>
          <p:cNvSpPr txBox="1">
            <a:spLocks noGrp="1"/>
          </p:cNvSpPr>
          <p:nvPr>
            <p:ph type="subTitle" idx="4"/>
          </p:nvPr>
        </p:nvSpPr>
        <p:spPr>
          <a:xfrm>
            <a:off x="3568400" y="7745050"/>
            <a:ext cx="4524600" cy="96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endParaRPr/>
          </a:p>
        </p:txBody>
      </p:sp>
    </p:spTree>
    <p:extLst>
      <p:ext uri="{BB962C8B-B14F-4D97-AF65-F5344CB8AC3E}">
        <p14:creationId xmlns:p14="http://schemas.microsoft.com/office/powerpoint/2010/main" val="2717784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sp>
        <p:nvSpPr>
          <p:cNvPr id="64" name="Google Shape;64;p6"/>
          <p:cNvSpPr/>
          <p:nvPr/>
        </p:nvSpPr>
        <p:spPr>
          <a:xfrm>
            <a:off x="-1017942" y="-171373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5" name="Google Shape;65;p6"/>
          <p:cNvSpPr/>
          <p:nvPr/>
        </p:nvSpPr>
        <p:spPr>
          <a:xfrm rot="10800000">
            <a:off x="14603908" y="5682019"/>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6" name="Google Shape;66;p6"/>
          <p:cNvSpPr/>
          <p:nvPr/>
        </p:nvSpPr>
        <p:spPr>
          <a:xfrm>
            <a:off x="271852" y="22466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7" name="Google Shape;67;p6"/>
          <p:cNvSpPr/>
          <p:nvPr/>
        </p:nvSpPr>
        <p:spPr>
          <a:xfrm rot="1606875">
            <a:off x="15329480" y="9522603"/>
            <a:ext cx="1500044"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8" name="Google Shape;68;p6"/>
          <p:cNvSpPr/>
          <p:nvPr/>
        </p:nvSpPr>
        <p:spPr>
          <a:xfrm rot="5797880">
            <a:off x="17185903" y="7001702"/>
            <a:ext cx="702138" cy="630692"/>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9" name="Google Shape;69;p6"/>
          <p:cNvSpPr/>
          <p:nvPr/>
        </p:nvSpPr>
        <p:spPr>
          <a:xfrm rot="2856529">
            <a:off x="17372880" y="8622071"/>
            <a:ext cx="328204" cy="662646"/>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0" name="Google Shape;70;p6"/>
          <p:cNvSpPr/>
          <p:nvPr/>
        </p:nvSpPr>
        <p:spPr>
          <a:xfrm rot="-4499985" flipH="1">
            <a:off x="993822" y="394728"/>
            <a:ext cx="1049112" cy="893736"/>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6"/>
          <p:cNvSpPr/>
          <p:nvPr/>
        </p:nvSpPr>
        <p:spPr>
          <a:xfrm rot="-3661117">
            <a:off x="477106" y="8430918"/>
            <a:ext cx="328204"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6"/>
          <p:cNvSpPr/>
          <p:nvPr/>
        </p:nvSpPr>
        <p:spPr>
          <a:xfrm>
            <a:off x="17033351" y="890053"/>
            <a:ext cx="388842" cy="388842"/>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6"/>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825432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4"/>
        <p:cNvGrpSpPr/>
        <p:nvPr/>
      </p:nvGrpSpPr>
      <p:grpSpPr>
        <a:xfrm>
          <a:off x="0" y="0"/>
          <a:ext cx="0" cy="0"/>
          <a:chOff x="0" y="0"/>
          <a:chExt cx="0" cy="0"/>
        </a:xfrm>
      </p:grpSpPr>
      <p:sp>
        <p:nvSpPr>
          <p:cNvPr id="75" name="Google Shape;75;p7"/>
          <p:cNvSpPr/>
          <p:nvPr/>
        </p:nvSpPr>
        <p:spPr>
          <a:xfrm rot="10800000" flipH="1">
            <a:off x="6700981" y="-1060607"/>
            <a:ext cx="13060050" cy="793785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76" name="Google Shape;76;p7"/>
          <p:cNvSpPr/>
          <p:nvPr/>
        </p:nvSpPr>
        <p:spPr>
          <a:xfrm rot="9120431" flipH="1">
            <a:off x="15956611" y="8943155"/>
            <a:ext cx="1810382" cy="53005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rot="-7430944" flipH="1">
            <a:off x="9796946" y="261623"/>
            <a:ext cx="2403492" cy="900842"/>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rot="10800000" flipH="1">
            <a:off x="17102452" y="2286178"/>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9" name="Google Shape;79;p7"/>
          <p:cNvSpPr/>
          <p:nvPr/>
        </p:nvSpPr>
        <p:spPr>
          <a:xfrm rot="-7472203" flipH="1">
            <a:off x="14861806" y="747499"/>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0" name="Google Shape;80;p7"/>
          <p:cNvSpPr/>
          <p:nvPr/>
        </p:nvSpPr>
        <p:spPr>
          <a:xfrm rot="-6895012" flipH="1">
            <a:off x="473070" y="8838112"/>
            <a:ext cx="868928" cy="740192"/>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1" name="Google Shape;81;p7"/>
          <p:cNvSpPr/>
          <p:nvPr/>
        </p:nvSpPr>
        <p:spPr>
          <a:xfrm rot="-7472203" flipH="1">
            <a:off x="1172206" y="286249"/>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7"/>
          <p:cNvSpPr/>
          <p:nvPr/>
        </p:nvSpPr>
        <p:spPr>
          <a:xfrm rot="6537935">
            <a:off x="388852" y="1825002"/>
            <a:ext cx="702140" cy="630696"/>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3" name="Google Shape;83;p7"/>
          <p:cNvSpPr txBox="1">
            <a:spLocks noGrp="1"/>
          </p:cNvSpPr>
          <p:nvPr>
            <p:ph type="body" idx="1"/>
          </p:nvPr>
        </p:nvSpPr>
        <p:spPr>
          <a:xfrm>
            <a:off x="1440000" y="3887000"/>
            <a:ext cx="8343000" cy="5233200"/>
          </a:xfrm>
          <a:prstGeom prst="rect">
            <a:avLst/>
          </a:prstGeom>
        </p:spPr>
        <p:txBody>
          <a:bodyPr spcFirstLastPara="1" wrap="square" lIns="91425" tIns="91425" rIns="91425" bIns="91425" anchor="ctr" anchorCtr="0">
            <a:noAutofit/>
          </a:bodyPr>
          <a:lstStyle>
            <a:lvl1pPr marL="914400" lvl="0" indent="-635000" rtl="0">
              <a:lnSpc>
                <a:spcPct val="100000"/>
              </a:lnSpc>
              <a:spcBef>
                <a:spcPts val="0"/>
              </a:spcBef>
              <a:spcAft>
                <a:spcPts val="0"/>
              </a:spcAft>
              <a:buClr>
                <a:schemeClr val="dk2"/>
              </a:buClr>
              <a:buSzPts val="1400"/>
              <a:buChar char="●"/>
              <a:defRPr/>
            </a:lvl1pPr>
            <a:lvl2pPr marL="1828800" lvl="1" indent="-635000" rtl="0">
              <a:lnSpc>
                <a:spcPct val="115000"/>
              </a:lnSpc>
              <a:spcBef>
                <a:spcPts val="0"/>
              </a:spcBef>
              <a:spcAft>
                <a:spcPts val="0"/>
              </a:spcAft>
              <a:buSzPts val="1400"/>
              <a:buChar char="○"/>
              <a:defRPr/>
            </a:lvl2pPr>
            <a:lvl3pPr marL="2743200" lvl="2" indent="-635000" rtl="0">
              <a:lnSpc>
                <a:spcPct val="115000"/>
              </a:lnSpc>
              <a:spcBef>
                <a:spcPts val="3200"/>
              </a:spcBef>
              <a:spcAft>
                <a:spcPts val="0"/>
              </a:spcAft>
              <a:buSzPts val="1400"/>
              <a:buChar char="■"/>
              <a:defRPr/>
            </a:lvl3pPr>
            <a:lvl4pPr marL="3657600" lvl="3" indent="-635000" rtl="0">
              <a:lnSpc>
                <a:spcPct val="115000"/>
              </a:lnSpc>
              <a:spcBef>
                <a:spcPts val="3200"/>
              </a:spcBef>
              <a:spcAft>
                <a:spcPts val="0"/>
              </a:spcAft>
              <a:buSzPts val="1400"/>
              <a:buChar char="●"/>
              <a:defRPr/>
            </a:lvl4pPr>
            <a:lvl5pPr marL="4572000" lvl="4" indent="-635000" rtl="0">
              <a:lnSpc>
                <a:spcPct val="115000"/>
              </a:lnSpc>
              <a:spcBef>
                <a:spcPts val="3200"/>
              </a:spcBef>
              <a:spcAft>
                <a:spcPts val="0"/>
              </a:spcAft>
              <a:buSzPts val="1400"/>
              <a:buChar char="○"/>
              <a:defRPr/>
            </a:lvl5pPr>
            <a:lvl6pPr marL="5486400" lvl="5" indent="-635000" rtl="0">
              <a:lnSpc>
                <a:spcPct val="115000"/>
              </a:lnSpc>
              <a:spcBef>
                <a:spcPts val="3200"/>
              </a:spcBef>
              <a:spcAft>
                <a:spcPts val="0"/>
              </a:spcAft>
              <a:buSzPts val="1400"/>
              <a:buChar char="■"/>
              <a:defRPr/>
            </a:lvl6pPr>
            <a:lvl7pPr marL="6400800" lvl="6" indent="-635000" rtl="0">
              <a:lnSpc>
                <a:spcPct val="115000"/>
              </a:lnSpc>
              <a:spcBef>
                <a:spcPts val="3200"/>
              </a:spcBef>
              <a:spcAft>
                <a:spcPts val="0"/>
              </a:spcAft>
              <a:buSzPts val="1400"/>
              <a:buChar char="●"/>
              <a:defRPr/>
            </a:lvl7pPr>
            <a:lvl8pPr marL="7315200" lvl="7" indent="-635000" rtl="0">
              <a:lnSpc>
                <a:spcPct val="115000"/>
              </a:lnSpc>
              <a:spcBef>
                <a:spcPts val="3200"/>
              </a:spcBef>
              <a:spcAft>
                <a:spcPts val="0"/>
              </a:spcAft>
              <a:buSzPts val="1400"/>
              <a:buChar char="○"/>
              <a:defRPr/>
            </a:lvl8pPr>
            <a:lvl9pPr marL="8229600" lvl="8" indent="-635000" rtl="0">
              <a:lnSpc>
                <a:spcPct val="115000"/>
              </a:lnSpc>
              <a:spcBef>
                <a:spcPts val="3200"/>
              </a:spcBef>
              <a:spcAft>
                <a:spcPts val="3200"/>
              </a:spcAft>
              <a:buSzPts val="1400"/>
              <a:buChar char="■"/>
              <a:defRPr/>
            </a:lvl9pPr>
          </a:lstStyle>
          <a:p>
            <a:endParaRPr/>
          </a:p>
        </p:txBody>
      </p:sp>
      <p:sp>
        <p:nvSpPr>
          <p:cNvPr id="84" name="Google Shape;84;p7"/>
          <p:cNvSpPr txBox="1">
            <a:spLocks noGrp="1"/>
          </p:cNvSpPr>
          <p:nvPr>
            <p:ph type="title"/>
          </p:nvPr>
        </p:nvSpPr>
        <p:spPr>
          <a:xfrm>
            <a:off x="1440000" y="1961000"/>
            <a:ext cx="9177000" cy="192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5565655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85"/>
        <p:cNvGrpSpPr/>
        <p:nvPr/>
      </p:nvGrpSpPr>
      <p:grpSpPr>
        <a:xfrm>
          <a:off x="0" y="0"/>
          <a:ext cx="0" cy="0"/>
          <a:chOff x="0" y="0"/>
          <a:chExt cx="0" cy="0"/>
        </a:xfrm>
      </p:grpSpPr>
      <p:sp>
        <p:nvSpPr>
          <p:cNvPr id="86" name="Google Shape;86;p8"/>
          <p:cNvSpPr/>
          <p:nvPr/>
        </p:nvSpPr>
        <p:spPr>
          <a:xfrm>
            <a:off x="-1401470" y="-2202679"/>
            <a:ext cx="20197600" cy="7267450"/>
          </a:xfrm>
          <a:custGeom>
            <a:avLst/>
            <a:gdLst/>
            <a:ahLst/>
            <a:cxnLst/>
            <a:rect l="l" t="t" r="r" b="b"/>
            <a:pathLst>
              <a:path w="403952" h="145349" extrusionOk="0">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87" name="Google Shape;87;p8"/>
          <p:cNvSpPr/>
          <p:nvPr/>
        </p:nvSpPr>
        <p:spPr>
          <a:xfrm>
            <a:off x="10654032" y="7401698"/>
            <a:ext cx="8459300" cy="3382300"/>
          </a:xfrm>
          <a:custGeom>
            <a:avLst/>
            <a:gdLst/>
            <a:ahLst/>
            <a:cxnLst/>
            <a:rect l="l" t="t" r="r" b="b"/>
            <a:pathLst>
              <a:path w="169186" h="67646" extrusionOk="0">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88" name="Google Shape;88;p8"/>
          <p:cNvSpPr/>
          <p:nvPr/>
        </p:nvSpPr>
        <p:spPr>
          <a:xfrm flipH="1">
            <a:off x="13358657" y="9488398"/>
            <a:ext cx="702142" cy="630696"/>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9" name="Google Shape;89;p8"/>
          <p:cNvSpPr/>
          <p:nvPr/>
        </p:nvSpPr>
        <p:spPr>
          <a:xfrm rot="-237473" flipH="1">
            <a:off x="8854297" y="81850"/>
            <a:ext cx="2403506" cy="900844"/>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0" name="Google Shape;90;p8"/>
          <p:cNvSpPr/>
          <p:nvPr/>
        </p:nvSpPr>
        <p:spPr>
          <a:xfrm rot="3054346">
            <a:off x="16492889" y="740878"/>
            <a:ext cx="1049110" cy="893728"/>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1" name="Google Shape;91;p8"/>
          <p:cNvSpPr/>
          <p:nvPr/>
        </p:nvSpPr>
        <p:spPr>
          <a:xfrm rot="9767623" flipH="1">
            <a:off x="17276163" y="7977821"/>
            <a:ext cx="328202"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2" name="Google Shape;92;p8"/>
          <p:cNvSpPr/>
          <p:nvPr/>
        </p:nvSpPr>
        <p:spPr>
          <a:xfrm flipH="1">
            <a:off x="7074696" y="89280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3" name="Google Shape;93;p8"/>
          <p:cNvSpPr/>
          <p:nvPr/>
        </p:nvSpPr>
        <p:spPr>
          <a:xfrm rot="6784495">
            <a:off x="3496510" y="130023"/>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4" name="Google Shape;94;p8"/>
          <p:cNvSpPr/>
          <p:nvPr/>
        </p:nvSpPr>
        <p:spPr>
          <a:xfrm rot="1178596" flipH="1">
            <a:off x="676165" y="8988603"/>
            <a:ext cx="1500050"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5" name="Google Shape;95;p8"/>
          <p:cNvSpPr/>
          <p:nvPr/>
        </p:nvSpPr>
        <p:spPr>
          <a:xfrm flipH="1">
            <a:off x="277495" y="3541253"/>
            <a:ext cx="368502" cy="368502"/>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6" name="Google Shape;96;p8"/>
          <p:cNvSpPr txBox="1">
            <a:spLocks noGrp="1"/>
          </p:cNvSpPr>
          <p:nvPr>
            <p:ph type="title"/>
          </p:nvPr>
        </p:nvSpPr>
        <p:spPr>
          <a:xfrm>
            <a:off x="1425900" y="3168600"/>
            <a:ext cx="15436200" cy="550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4200">
                <a:solidFill>
                  <a:schemeClr val="accent2"/>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endParaRPr/>
          </a:p>
        </p:txBody>
      </p:sp>
    </p:spTree>
    <p:extLst>
      <p:ext uri="{BB962C8B-B14F-4D97-AF65-F5344CB8AC3E}">
        <p14:creationId xmlns:p14="http://schemas.microsoft.com/office/powerpoint/2010/main" val="1465555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7"/>
        <p:cNvGrpSpPr/>
        <p:nvPr/>
      </p:nvGrpSpPr>
      <p:grpSpPr>
        <a:xfrm>
          <a:off x="0" y="0"/>
          <a:ext cx="0" cy="0"/>
          <a:chOff x="0" y="0"/>
          <a:chExt cx="0" cy="0"/>
        </a:xfrm>
      </p:grpSpPr>
      <p:sp>
        <p:nvSpPr>
          <p:cNvPr id="98" name="Google Shape;98;p9"/>
          <p:cNvSpPr/>
          <p:nvPr/>
        </p:nvSpPr>
        <p:spPr>
          <a:xfrm>
            <a:off x="-802870" y="4544415"/>
            <a:ext cx="20197600" cy="7267450"/>
          </a:xfrm>
          <a:custGeom>
            <a:avLst/>
            <a:gdLst/>
            <a:ahLst/>
            <a:cxnLst/>
            <a:rect l="l" t="t" r="r" b="b"/>
            <a:pathLst>
              <a:path w="403952" h="145349" extrusionOk="0">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99" name="Google Shape;99;p9"/>
          <p:cNvSpPr/>
          <p:nvPr/>
        </p:nvSpPr>
        <p:spPr>
          <a:xfrm>
            <a:off x="-1123419" y="-476011"/>
            <a:ext cx="8465986" cy="3393674"/>
          </a:xfrm>
          <a:custGeom>
            <a:avLst/>
            <a:gdLst/>
            <a:ahLst/>
            <a:cxnLst/>
            <a:rect l="l" t="t" r="r" b="b"/>
            <a:pathLst>
              <a:path w="104216" h="41776" extrusionOk="0">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00" name="Google Shape;100;p9"/>
          <p:cNvSpPr/>
          <p:nvPr/>
        </p:nvSpPr>
        <p:spPr>
          <a:xfrm rot="126079">
            <a:off x="1433735" y="388076"/>
            <a:ext cx="1500030"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rot="-281910">
            <a:off x="369183" y="1846920"/>
            <a:ext cx="328202"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a:off x="6990899" y="763448"/>
            <a:ext cx="702142" cy="630696"/>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rot="-2700000">
            <a:off x="12259641" y="8668342"/>
            <a:ext cx="2403490" cy="900840"/>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863802" y="936485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5" name="Google Shape;105;p9"/>
          <p:cNvSpPr/>
          <p:nvPr/>
        </p:nvSpPr>
        <p:spPr>
          <a:xfrm rot="-4499985" flipH="1">
            <a:off x="901646" y="8761328"/>
            <a:ext cx="1049112" cy="893736"/>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6" name="Google Shape;106;p9"/>
          <p:cNvSpPr/>
          <p:nvPr/>
        </p:nvSpPr>
        <p:spPr>
          <a:xfrm rot="-4297704">
            <a:off x="4680932" y="8876870"/>
            <a:ext cx="328204"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7" name="Google Shape;107;p9"/>
          <p:cNvSpPr/>
          <p:nvPr/>
        </p:nvSpPr>
        <p:spPr>
          <a:xfrm rot="1606875">
            <a:off x="11204330" y="859203"/>
            <a:ext cx="1500044"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8" name="Google Shape;108;p9"/>
          <p:cNvSpPr/>
          <p:nvPr/>
        </p:nvSpPr>
        <p:spPr>
          <a:xfrm>
            <a:off x="16440052" y="76345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9" name="Google Shape;109;p9"/>
          <p:cNvSpPr txBox="1">
            <a:spLocks noGrp="1"/>
          </p:cNvSpPr>
          <p:nvPr>
            <p:ph type="title"/>
          </p:nvPr>
        </p:nvSpPr>
        <p:spPr>
          <a:xfrm>
            <a:off x="7939250" y="2917750"/>
            <a:ext cx="8922600" cy="212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800">
                <a:solidFill>
                  <a:schemeClr val="dk2"/>
                </a:solidFill>
              </a:defRPr>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endParaRPr/>
          </a:p>
        </p:txBody>
      </p:sp>
      <p:sp>
        <p:nvSpPr>
          <p:cNvPr id="110" name="Google Shape;110;p9"/>
          <p:cNvSpPr txBox="1">
            <a:spLocks noGrp="1"/>
          </p:cNvSpPr>
          <p:nvPr>
            <p:ph type="subTitle" idx="1"/>
          </p:nvPr>
        </p:nvSpPr>
        <p:spPr>
          <a:xfrm>
            <a:off x="7939250" y="5039450"/>
            <a:ext cx="8922600" cy="232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Tree>
    <p:extLst>
      <p:ext uri="{BB962C8B-B14F-4D97-AF65-F5344CB8AC3E}">
        <p14:creationId xmlns:p14="http://schemas.microsoft.com/office/powerpoint/2010/main" val="1332317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dk2"/>
        </a:solidFill>
        <a:effectLst/>
      </p:bgPr>
    </p:bg>
    <p:spTree>
      <p:nvGrpSpPr>
        <p:cNvPr id="1" name="Shape 111"/>
        <p:cNvGrpSpPr/>
        <p:nvPr/>
      </p:nvGrpSpPr>
      <p:grpSpPr>
        <a:xfrm>
          <a:off x="0" y="0"/>
          <a:ext cx="0" cy="0"/>
          <a:chOff x="0" y="0"/>
          <a:chExt cx="0" cy="0"/>
        </a:xfrm>
      </p:grpSpPr>
      <p:sp>
        <p:nvSpPr>
          <p:cNvPr id="112" name="Google Shape;112;p10"/>
          <p:cNvSpPr txBox="1">
            <a:spLocks noGrp="1"/>
          </p:cNvSpPr>
          <p:nvPr>
            <p:ph type="title"/>
          </p:nvPr>
        </p:nvSpPr>
        <p:spPr>
          <a:xfrm>
            <a:off x="10066400" y="1078800"/>
            <a:ext cx="6795600" cy="343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5000">
                <a:solidFill>
                  <a:schemeClr val="accen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3" name="Google Shape;113;p10"/>
          <p:cNvSpPr/>
          <p:nvPr/>
        </p:nvSpPr>
        <p:spPr>
          <a:xfrm>
            <a:off x="6266581" y="3230693"/>
            <a:ext cx="13060050" cy="793785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14" name="Google Shape;114;p10"/>
          <p:cNvSpPr/>
          <p:nvPr/>
        </p:nvSpPr>
        <p:spPr>
          <a:xfrm rot="3602804">
            <a:off x="16365165" y="6293973"/>
            <a:ext cx="1810382" cy="530058"/>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0"/>
          <p:cNvSpPr/>
          <p:nvPr/>
        </p:nvSpPr>
        <p:spPr>
          <a:xfrm>
            <a:off x="15445902" y="823295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0"/>
          <p:cNvSpPr/>
          <p:nvPr/>
        </p:nvSpPr>
        <p:spPr>
          <a:xfrm rot="-1805429">
            <a:off x="11317930" y="8601295"/>
            <a:ext cx="328204" cy="66263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0"/>
          <p:cNvSpPr/>
          <p:nvPr/>
        </p:nvSpPr>
        <p:spPr>
          <a:xfrm rot="1807784">
            <a:off x="509632" y="747495"/>
            <a:ext cx="328204" cy="66263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8" name="Google Shape;118;p10"/>
          <p:cNvSpPr/>
          <p:nvPr/>
        </p:nvSpPr>
        <p:spPr>
          <a:xfrm>
            <a:off x="-194898" y="355865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9" name="Google Shape;119;p10"/>
          <p:cNvSpPr/>
          <p:nvPr/>
        </p:nvSpPr>
        <p:spPr>
          <a:xfrm rot="-4500039" flipH="1">
            <a:off x="13441308" y="9354771"/>
            <a:ext cx="876448" cy="746658"/>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53755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120"/>
        <p:cNvGrpSpPr/>
        <p:nvPr/>
      </p:nvGrpSpPr>
      <p:grpSpPr>
        <a:xfrm>
          <a:off x="0" y="0"/>
          <a:ext cx="0" cy="0"/>
          <a:chOff x="0" y="0"/>
          <a:chExt cx="0" cy="0"/>
        </a:xfrm>
      </p:grpSpPr>
      <p:sp>
        <p:nvSpPr>
          <p:cNvPr id="121" name="Google Shape;121;p11"/>
          <p:cNvSpPr txBox="1">
            <a:spLocks noGrp="1"/>
          </p:cNvSpPr>
          <p:nvPr>
            <p:ph type="title" hasCustomPrompt="1"/>
          </p:nvPr>
        </p:nvSpPr>
        <p:spPr>
          <a:xfrm>
            <a:off x="1997100" y="4010550"/>
            <a:ext cx="14293800" cy="227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8000">
                <a:solidFill>
                  <a:schemeClr val="accent2"/>
                </a:solidFill>
              </a:defRPr>
            </a:lvl1pPr>
            <a:lvl2pPr lvl="1" algn="ctr">
              <a:spcBef>
                <a:spcPts val="0"/>
              </a:spcBef>
              <a:spcAft>
                <a:spcPts val="0"/>
              </a:spcAft>
              <a:buSzPts val="9600"/>
              <a:buNone/>
              <a:defRPr sz="19200"/>
            </a:lvl2pPr>
            <a:lvl3pPr lvl="2" algn="ctr">
              <a:spcBef>
                <a:spcPts val="0"/>
              </a:spcBef>
              <a:spcAft>
                <a:spcPts val="0"/>
              </a:spcAft>
              <a:buSzPts val="9600"/>
              <a:buNone/>
              <a:defRPr sz="19200"/>
            </a:lvl3pPr>
            <a:lvl4pPr lvl="3" algn="ctr">
              <a:spcBef>
                <a:spcPts val="0"/>
              </a:spcBef>
              <a:spcAft>
                <a:spcPts val="0"/>
              </a:spcAft>
              <a:buSzPts val="9600"/>
              <a:buNone/>
              <a:defRPr sz="19200"/>
            </a:lvl4pPr>
            <a:lvl5pPr lvl="4" algn="ctr">
              <a:spcBef>
                <a:spcPts val="0"/>
              </a:spcBef>
              <a:spcAft>
                <a:spcPts val="0"/>
              </a:spcAft>
              <a:buSzPts val="9600"/>
              <a:buNone/>
              <a:defRPr sz="19200"/>
            </a:lvl5pPr>
            <a:lvl6pPr lvl="5" algn="ctr">
              <a:spcBef>
                <a:spcPts val="0"/>
              </a:spcBef>
              <a:spcAft>
                <a:spcPts val="0"/>
              </a:spcAft>
              <a:buSzPts val="9600"/>
              <a:buNone/>
              <a:defRPr sz="19200"/>
            </a:lvl6pPr>
            <a:lvl7pPr lvl="6" algn="ctr">
              <a:spcBef>
                <a:spcPts val="0"/>
              </a:spcBef>
              <a:spcAft>
                <a:spcPts val="0"/>
              </a:spcAft>
              <a:buSzPts val="9600"/>
              <a:buNone/>
              <a:defRPr sz="19200"/>
            </a:lvl7pPr>
            <a:lvl8pPr lvl="7" algn="ctr">
              <a:spcBef>
                <a:spcPts val="0"/>
              </a:spcBef>
              <a:spcAft>
                <a:spcPts val="0"/>
              </a:spcAft>
              <a:buSzPts val="9600"/>
              <a:buNone/>
              <a:defRPr sz="19200"/>
            </a:lvl8pPr>
            <a:lvl9pPr lvl="8" algn="ctr">
              <a:spcBef>
                <a:spcPts val="0"/>
              </a:spcBef>
              <a:spcAft>
                <a:spcPts val="0"/>
              </a:spcAft>
              <a:buSzPts val="9600"/>
              <a:buNone/>
              <a:defRPr sz="19200"/>
            </a:lvl9pPr>
          </a:lstStyle>
          <a:p>
            <a:r>
              <a:t>xx%</a:t>
            </a:r>
          </a:p>
        </p:txBody>
      </p:sp>
      <p:sp>
        <p:nvSpPr>
          <p:cNvPr id="122" name="Google Shape;122;p11"/>
          <p:cNvSpPr txBox="1">
            <a:spLocks noGrp="1"/>
          </p:cNvSpPr>
          <p:nvPr>
            <p:ph type="subTitle" idx="1"/>
          </p:nvPr>
        </p:nvSpPr>
        <p:spPr>
          <a:xfrm>
            <a:off x="1997100" y="6285200"/>
            <a:ext cx="14293800" cy="68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3200">
                <a:solidFill>
                  <a:schemeClr val="lt1"/>
                </a:solidFill>
              </a:defRPr>
            </a:lvl1pPr>
            <a:lvl2pPr lvl="1" algn="ctr" rtl="0">
              <a:lnSpc>
                <a:spcPct val="100000"/>
              </a:lnSpc>
              <a:spcBef>
                <a:spcPts val="0"/>
              </a:spcBef>
              <a:spcAft>
                <a:spcPts val="0"/>
              </a:spcAft>
              <a:buSzPts val="1600"/>
              <a:buNone/>
              <a:defRPr sz="3200"/>
            </a:lvl2pPr>
            <a:lvl3pPr lvl="2" algn="ctr" rtl="0">
              <a:lnSpc>
                <a:spcPct val="100000"/>
              </a:lnSpc>
              <a:spcBef>
                <a:spcPts val="3200"/>
              </a:spcBef>
              <a:spcAft>
                <a:spcPts val="0"/>
              </a:spcAft>
              <a:buSzPts val="1600"/>
              <a:buNone/>
              <a:defRPr sz="3200"/>
            </a:lvl3pPr>
            <a:lvl4pPr lvl="3" algn="ctr" rtl="0">
              <a:lnSpc>
                <a:spcPct val="100000"/>
              </a:lnSpc>
              <a:spcBef>
                <a:spcPts val="3200"/>
              </a:spcBef>
              <a:spcAft>
                <a:spcPts val="0"/>
              </a:spcAft>
              <a:buSzPts val="1600"/>
              <a:buNone/>
              <a:defRPr sz="3200"/>
            </a:lvl4pPr>
            <a:lvl5pPr lvl="4" algn="ctr" rtl="0">
              <a:lnSpc>
                <a:spcPct val="100000"/>
              </a:lnSpc>
              <a:spcBef>
                <a:spcPts val="3200"/>
              </a:spcBef>
              <a:spcAft>
                <a:spcPts val="0"/>
              </a:spcAft>
              <a:buSzPts val="1600"/>
              <a:buNone/>
              <a:defRPr sz="3200"/>
            </a:lvl5pPr>
            <a:lvl6pPr lvl="5" algn="ctr" rtl="0">
              <a:lnSpc>
                <a:spcPct val="100000"/>
              </a:lnSpc>
              <a:spcBef>
                <a:spcPts val="3200"/>
              </a:spcBef>
              <a:spcAft>
                <a:spcPts val="0"/>
              </a:spcAft>
              <a:buSzPts val="1600"/>
              <a:buNone/>
              <a:defRPr sz="3200"/>
            </a:lvl6pPr>
            <a:lvl7pPr lvl="6" algn="ctr" rtl="0">
              <a:lnSpc>
                <a:spcPct val="100000"/>
              </a:lnSpc>
              <a:spcBef>
                <a:spcPts val="3200"/>
              </a:spcBef>
              <a:spcAft>
                <a:spcPts val="0"/>
              </a:spcAft>
              <a:buSzPts val="1600"/>
              <a:buNone/>
              <a:defRPr sz="3200"/>
            </a:lvl7pPr>
            <a:lvl8pPr lvl="7" algn="ctr" rtl="0">
              <a:lnSpc>
                <a:spcPct val="100000"/>
              </a:lnSpc>
              <a:spcBef>
                <a:spcPts val="3200"/>
              </a:spcBef>
              <a:spcAft>
                <a:spcPts val="0"/>
              </a:spcAft>
              <a:buSzPts val="1600"/>
              <a:buNone/>
              <a:defRPr sz="3200"/>
            </a:lvl8pPr>
            <a:lvl9pPr lvl="8" algn="ctr" rtl="0">
              <a:lnSpc>
                <a:spcPct val="100000"/>
              </a:lnSpc>
              <a:spcBef>
                <a:spcPts val="3200"/>
              </a:spcBef>
              <a:spcAft>
                <a:spcPts val="3200"/>
              </a:spcAft>
              <a:buSzPts val="1600"/>
              <a:buNone/>
              <a:defRPr sz="3200"/>
            </a:lvl9pPr>
          </a:lstStyle>
          <a:p>
            <a:endParaRPr/>
          </a:p>
        </p:txBody>
      </p:sp>
      <p:sp>
        <p:nvSpPr>
          <p:cNvPr id="123" name="Google Shape;123;p11"/>
          <p:cNvSpPr/>
          <p:nvPr/>
        </p:nvSpPr>
        <p:spPr>
          <a:xfrm rot="10800000">
            <a:off x="-796218" y="4700049"/>
            <a:ext cx="20197600" cy="7267450"/>
          </a:xfrm>
          <a:custGeom>
            <a:avLst/>
            <a:gdLst/>
            <a:ahLst/>
            <a:cxnLst/>
            <a:rect l="l" t="t" r="r" b="b"/>
            <a:pathLst>
              <a:path w="403952" h="145349" extrusionOk="0">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24" name="Google Shape;124;p11"/>
          <p:cNvSpPr/>
          <p:nvPr/>
        </p:nvSpPr>
        <p:spPr>
          <a:xfrm>
            <a:off x="-1115867" y="-263520"/>
            <a:ext cx="8491850" cy="3409000"/>
          </a:xfrm>
          <a:custGeom>
            <a:avLst/>
            <a:gdLst/>
            <a:ahLst/>
            <a:cxnLst/>
            <a:rect l="l" t="t" r="r" b="b"/>
            <a:pathLst>
              <a:path w="169837" h="68180" extrusionOk="0">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125" name="Google Shape;125;p11"/>
          <p:cNvSpPr/>
          <p:nvPr/>
        </p:nvSpPr>
        <p:spPr>
          <a:xfrm rot="10800000" flipH="1">
            <a:off x="3939113" y="199922"/>
            <a:ext cx="702142" cy="630696"/>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6" name="Google Shape;126;p11"/>
          <p:cNvSpPr/>
          <p:nvPr/>
        </p:nvSpPr>
        <p:spPr>
          <a:xfrm rot="10562527" flipH="1">
            <a:off x="6742109" y="9336322"/>
            <a:ext cx="2403506" cy="900844"/>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7" name="Google Shape;127;p11"/>
          <p:cNvSpPr/>
          <p:nvPr/>
        </p:nvSpPr>
        <p:spPr>
          <a:xfrm rot="-7745654">
            <a:off x="457913" y="8684410"/>
            <a:ext cx="1049110" cy="893728"/>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8" name="Google Shape;128;p11"/>
          <p:cNvSpPr/>
          <p:nvPr/>
        </p:nvSpPr>
        <p:spPr>
          <a:xfrm rot="-1032377" flipH="1">
            <a:off x="395547" y="1678555"/>
            <a:ext cx="328202"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9" name="Google Shape;129;p11"/>
          <p:cNvSpPr/>
          <p:nvPr/>
        </p:nvSpPr>
        <p:spPr>
          <a:xfrm rot="10800000" flipH="1">
            <a:off x="10364816" y="83061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0" name="Google Shape;130;p11"/>
          <p:cNvSpPr/>
          <p:nvPr/>
        </p:nvSpPr>
        <p:spPr>
          <a:xfrm rot="-4015505">
            <a:off x="14175196" y="9526355"/>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1" name="Google Shape;131;p11"/>
          <p:cNvSpPr/>
          <p:nvPr/>
        </p:nvSpPr>
        <p:spPr>
          <a:xfrm rot="-9621404" flipH="1">
            <a:off x="15823699" y="891229"/>
            <a:ext cx="1500050"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2" name="Google Shape;132;p11"/>
          <p:cNvSpPr/>
          <p:nvPr/>
        </p:nvSpPr>
        <p:spPr>
          <a:xfrm rot="10800000" flipH="1">
            <a:off x="17353917" y="6409265"/>
            <a:ext cx="368502" cy="368502"/>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1440304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3"/>
        <p:cNvGrpSpPr/>
        <p:nvPr/>
      </p:nvGrpSpPr>
      <p:grpSpPr>
        <a:xfrm>
          <a:off x="0" y="0"/>
          <a:ext cx="0" cy="0"/>
          <a:chOff x="0" y="0"/>
          <a:chExt cx="0" cy="0"/>
        </a:xfrm>
      </p:grpSpPr>
    </p:spTree>
    <p:extLst>
      <p:ext uri="{BB962C8B-B14F-4D97-AF65-F5344CB8AC3E}">
        <p14:creationId xmlns:p14="http://schemas.microsoft.com/office/powerpoint/2010/main" val="1727604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163"/>
        <p:cNvGrpSpPr/>
        <p:nvPr/>
      </p:nvGrpSpPr>
      <p:grpSpPr>
        <a:xfrm>
          <a:off x="0" y="0"/>
          <a:ext cx="0" cy="0"/>
          <a:chOff x="0" y="0"/>
          <a:chExt cx="0" cy="0"/>
        </a:xfrm>
      </p:grpSpPr>
      <p:sp>
        <p:nvSpPr>
          <p:cNvPr id="164" name="Google Shape;164;p14"/>
          <p:cNvSpPr/>
          <p:nvPr/>
        </p:nvSpPr>
        <p:spPr>
          <a:xfrm rot="10800000">
            <a:off x="-1279820" y="4907411"/>
            <a:ext cx="20197600" cy="7267450"/>
          </a:xfrm>
          <a:custGeom>
            <a:avLst/>
            <a:gdLst/>
            <a:ahLst/>
            <a:cxnLst/>
            <a:rect l="l" t="t" r="r" b="b"/>
            <a:pathLst>
              <a:path w="403952" h="145349" extrusionOk="0">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65" name="Google Shape;165;p14"/>
          <p:cNvSpPr/>
          <p:nvPr/>
        </p:nvSpPr>
        <p:spPr>
          <a:xfrm flipH="1">
            <a:off x="10772379" y="-322379"/>
            <a:ext cx="8465986" cy="3393674"/>
          </a:xfrm>
          <a:custGeom>
            <a:avLst/>
            <a:gdLst/>
            <a:ahLst/>
            <a:cxnLst/>
            <a:rect l="l" t="t" r="r" b="b"/>
            <a:pathLst>
              <a:path w="104216" h="41776" extrusionOk="0">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66" name="Google Shape;166;p14"/>
          <p:cNvSpPr/>
          <p:nvPr/>
        </p:nvSpPr>
        <p:spPr>
          <a:xfrm>
            <a:off x="622502" y="737763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7" name="Google Shape;167;p14"/>
          <p:cNvSpPr/>
          <p:nvPr/>
        </p:nvSpPr>
        <p:spPr>
          <a:xfrm rot="-6700042" flipH="1">
            <a:off x="17278130" y="1778492"/>
            <a:ext cx="328200"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8" name="Google Shape;168;p14"/>
          <p:cNvSpPr/>
          <p:nvPr/>
        </p:nvSpPr>
        <p:spPr>
          <a:xfrm rot="-326888">
            <a:off x="2916429" y="8245346"/>
            <a:ext cx="1500046"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4"/>
          <p:cNvSpPr/>
          <p:nvPr/>
        </p:nvSpPr>
        <p:spPr>
          <a:xfrm rot="-4500050" flipH="1">
            <a:off x="14881365" y="239083"/>
            <a:ext cx="966530" cy="82335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4"/>
          <p:cNvSpPr/>
          <p:nvPr/>
        </p:nvSpPr>
        <p:spPr>
          <a:xfrm rot="8816071" flipH="1">
            <a:off x="700531" y="4357396"/>
            <a:ext cx="328198" cy="66264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4"/>
          <p:cNvSpPr/>
          <p:nvPr/>
        </p:nvSpPr>
        <p:spPr>
          <a:xfrm rot="2700000" flipH="1">
            <a:off x="15057241" y="8757792"/>
            <a:ext cx="2403490" cy="900840"/>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4"/>
          <p:cNvSpPr/>
          <p:nvPr/>
        </p:nvSpPr>
        <p:spPr>
          <a:xfrm>
            <a:off x="17162052" y="725598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4"/>
          <p:cNvSpPr/>
          <p:nvPr/>
        </p:nvSpPr>
        <p:spPr>
          <a:xfrm rot="8904525">
            <a:off x="676175" y="859197"/>
            <a:ext cx="1500050" cy="439182"/>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4" name="Google Shape;174;p14"/>
          <p:cNvSpPr/>
          <p:nvPr/>
        </p:nvSpPr>
        <p:spPr>
          <a:xfrm>
            <a:off x="7639602" y="49883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5" name="Google Shape;175;p14"/>
          <p:cNvSpPr/>
          <p:nvPr/>
        </p:nvSpPr>
        <p:spPr>
          <a:xfrm rot="-5983180" flipH="1">
            <a:off x="8537630" y="9493738"/>
            <a:ext cx="328200"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6" name="Google Shape;176;p14"/>
          <p:cNvSpPr txBox="1">
            <a:spLocks noGrp="1"/>
          </p:cNvSpPr>
          <p:nvPr>
            <p:ph type="title"/>
          </p:nvPr>
        </p:nvSpPr>
        <p:spPr>
          <a:xfrm>
            <a:off x="3901800" y="6167100"/>
            <a:ext cx="10484400" cy="909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200">
                <a:solidFill>
                  <a:schemeClr val="accent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177" name="Google Shape;177;p14"/>
          <p:cNvSpPr txBox="1">
            <a:spLocks noGrp="1"/>
          </p:cNvSpPr>
          <p:nvPr>
            <p:ph type="subTitle" idx="1"/>
          </p:nvPr>
        </p:nvSpPr>
        <p:spPr>
          <a:xfrm>
            <a:off x="3901800" y="3210300"/>
            <a:ext cx="10484400" cy="295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5000">
                <a:solidFill>
                  <a:schemeClr val="lt1"/>
                </a:solidFill>
              </a:defRPr>
            </a:lvl1pPr>
            <a:lvl2pPr lvl="1" algn="ctr" rtl="0">
              <a:lnSpc>
                <a:spcPct val="100000"/>
              </a:lnSpc>
              <a:spcBef>
                <a:spcPts val="0"/>
              </a:spcBef>
              <a:spcAft>
                <a:spcPts val="0"/>
              </a:spcAft>
              <a:buSzPts val="2500"/>
              <a:buNone/>
              <a:defRPr sz="5000"/>
            </a:lvl2pPr>
            <a:lvl3pPr lvl="2" algn="ctr" rtl="0">
              <a:lnSpc>
                <a:spcPct val="100000"/>
              </a:lnSpc>
              <a:spcBef>
                <a:spcPts val="3200"/>
              </a:spcBef>
              <a:spcAft>
                <a:spcPts val="0"/>
              </a:spcAft>
              <a:buSzPts val="2500"/>
              <a:buNone/>
              <a:defRPr sz="5000"/>
            </a:lvl3pPr>
            <a:lvl4pPr lvl="3" algn="ctr" rtl="0">
              <a:lnSpc>
                <a:spcPct val="100000"/>
              </a:lnSpc>
              <a:spcBef>
                <a:spcPts val="3200"/>
              </a:spcBef>
              <a:spcAft>
                <a:spcPts val="0"/>
              </a:spcAft>
              <a:buSzPts val="2500"/>
              <a:buNone/>
              <a:defRPr sz="5000"/>
            </a:lvl4pPr>
            <a:lvl5pPr lvl="4" algn="ctr" rtl="0">
              <a:lnSpc>
                <a:spcPct val="100000"/>
              </a:lnSpc>
              <a:spcBef>
                <a:spcPts val="3200"/>
              </a:spcBef>
              <a:spcAft>
                <a:spcPts val="0"/>
              </a:spcAft>
              <a:buSzPts val="2500"/>
              <a:buNone/>
              <a:defRPr sz="5000"/>
            </a:lvl5pPr>
            <a:lvl6pPr lvl="5" algn="ctr" rtl="0">
              <a:lnSpc>
                <a:spcPct val="100000"/>
              </a:lnSpc>
              <a:spcBef>
                <a:spcPts val="3200"/>
              </a:spcBef>
              <a:spcAft>
                <a:spcPts val="0"/>
              </a:spcAft>
              <a:buSzPts val="2500"/>
              <a:buNone/>
              <a:defRPr sz="5000"/>
            </a:lvl6pPr>
            <a:lvl7pPr lvl="6" algn="ctr" rtl="0">
              <a:lnSpc>
                <a:spcPct val="100000"/>
              </a:lnSpc>
              <a:spcBef>
                <a:spcPts val="3200"/>
              </a:spcBef>
              <a:spcAft>
                <a:spcPts val="0"/>
              </a:spcAft>
              <a:buSzPts val="2500"/>
              <a:buNone/>
              <a:defRPr sz="5000"/>
            </a:lvl7pPr>
            <a:lvl8pPr lvl="7" algn="ctr" rtl="0">
              <a:lnSpc>
                <a:spcPct val="100000"/>
              </a:lnSpc>
              <a:spcBef>
                <a:spcPts val="3200"/>
              </a:spcBef>
              <a:spcAft>
                <a:spcPts val="0"/>
              </a:spcAft>
              <a:buSzPts val="2500"/>
              <a:buNone/>
              <a:defRPr sz="5000"/>
            </a:lvl8pPr>
            <a:lvl9pPr lvl="8" algn="ctr" rtl="0">
              <a:lnSpc>
                <a:spcPct val="100000"/>
              </a:lnSpc>
              <a:spcBef>
                <a:spcPts val="3200"/>
              </a:spcBef>
              <a:spcAft>
                <a:spcPts val="3200"/>
              </a:spcAft>
              <a:buSzPts val="2500"/>
              <a:buNone/>
              <a:defRPr sz="5000"/>
            </a:lvl9pPr>
          </a:lstStyle>
          <a:p>
            <a:endParaRPr/>
          </a:p>
        </p:txBody>
      </p:sp>
      <p:sp>
        <p:nvSpPr>
          <p:cNvPr id="178" name="Google Shape;178;p14"/>
          <p:cNvSpPr/>
          <p:nvPr/>
        </p:nvSpPr>
        <p:spPr>
          <a:xfrm rot="5797880">
            <a:off x="11911603" y="9347552"/>
            <a:ext cx="702138" cy="630692"/>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116633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9"/>
        <p:cNvGrpSpPr/>
        <p:nvPr/>
      </p:nvGrpSpPr>
      <p:grpSpPr>
        <a:xfrm>
          <a:off x="0" y="0"/>
          <a:ext cx="0" cy="0"/>
          <a:chOff x="0" y="0"/>
          <a:chExt cx="0" cy="0"/>
        </a:xfrm>
      </p:grpSpPr>
      <p:sp>
        <p:nvSpPr>
          <p:cNvPr id="180" name="Google Shape;180;p15"/>
          <p:cNvSpPr/>
          <p:nvPr/>
        </p:nvSpPr>
        <p:spPr>
          <a:xfrm>
            <a:off x="10984182" y="7662298"/>
            <a:ext cx="8459300" cy="3382300"/>
          </a:xfrm>
          <a:custGeom>
            <a:avLst/>
            <a:gdLst/>
            <a:ahLst/>
            <a:cxnLst/>
            <a:rect l="l" t="t" r="r" b="b"/>
            <a:pathLst>
              <a:path w="169186" h="67646" extrusionOk="0">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181" name="Google Shape;181;p15"/>
          <p:cNvSpPr/>
          <p:nvPr/>
        </p:nvSpPr>
        <p:spPr>
          <a:xfrm flipH="1">
            <a:off x="13688807" y="9748998"/>
            <a:ext cx="702142" cy="630696"/>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5"/>
          <p:cNvSpPr/>
          <p:nvPr/>
        </p:nvSpPr>
        <p:spPr>
          <a:xfrm rot="9767623" flipH="1">
            <a:off x="17606313" y="8238421"/>
            <a:ext cx="328202"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3" name="Google Shape;183;p15"/>
          <p:cNvSpPr/>
          <p:nvPr/>
        </p:nvSpPr>
        <p:spPr>
          <a:xfrm rot="10800000">
            <a:off x="-3586019" y="-1217007"/>
            <a:ext cx="13060050" cy="793785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84" name="Google Shape;184;p15"/>
          <p:cNvSpPr/>
          <p:nvPr/>
        </p:nvSpPr>
        <p:spPr>
          <a:xfrm rot="8589778">
            <a:off x="3529613" y="628371"/>
            <a:ext cx="2403498" cy="900842"/>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5" name="Google Shape;185;p15"/>
          <p:cNvSpPr/>
          <p:nvPr/>
        </p:nvSpPr>
        <p:spPr>
          <a:xfrm rot="10800000">
            <a:off x="7721810" y="166228"/>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5"/>
          <p:cNvSpPr/>
          <p:nvPr/>
        </p:nvSpPr>
        <p:spPr>
          <a:xfrm rot="7472203">
            <a:off x="620100" y="1315599"/>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5"/>
          <p:cNvSpPr/>
          <p:nvPr/>
        </p:nvSpPr>
        <p:spPr>
          <a:xfrm rot="-6137642">
            <a:off x="173222" y="8988599"/>
            <a:ext cx="1500056" cy="439190"/>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5"/>
          <p:cNvSpPr txBox="1">
            <a:spLocks noGrp="1"/>
          </p:cNvSpPr>
          <p:nvPr>
            <p:ph type="title"/>
          </p:nvPr>
        </p:nvSpPr>
        <p:spPr>
          <a:xfrm>
            <a:off x="1440000" y="2443376"/>
            <a:ext cx="7908600" cy="3390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15"/>
          <p:cNvSpPr txBox="1">
            <a:spLocks noGrp="1"/>
          </p:cNvSpPr>
          <p:nvPr>
            <p:ph type="subTitle" idx="1"/>
          </p:nvPr>
        </p:nvSpPr>
        <p:spPr>
          <a:xfrm>
            <a:off x="1440000" y="5834226"/>
            <a:ext cx="7908600" cy="200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Tree>
    <p:extLst>
      <p:ext uri="{BB962C8B-B14F-4D97-AF65-F5344CB8AC3E}">
        <p14:creationId xmlns:p14="http://schemas.microsoft.com/office/powerpoint/2010/main" val="776303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0"/>
        <p:cNvGrpSpPr/>
        <p:nvPr/>
      </p:nvGrpSpPr>
      <p:grpSpPr>
        <a:xfrm>
          <a:off x="0" y="0"/>
          <a:ext cx="0" cy="0"/>
          <a:chOff x="0" y="0"/>
          <a:chExt cx="0" cy="0"/>
        </a:xfrm>
      </p:grpSpPr>
      <p:sp>
        <p:nvSpPr>
          <p:cNvPr id="191" name="Google Shape;191;p16"/>
          <p:cNvSpPr/>
          <p:nvPr/>
        </p:nvSpPr>
        <p:spPr>
          <a:xfrm rot="10800000">
            <a:off x="-2242519" y="-1060607"/>
            <a:ext cx="13060050" cy="793785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192" name="Google Shape;192;p16"/>
          <p:cNvSpPr/>
          <p:nvPr/>
        </p:nvSpPr>
        <p:spPr>
          <a:xfrm rot="9120431" flipH="1">
            <a:off x="15956611" y="8943155"/>
            <a:ext cx="1810382" cy="53005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3" name="Google Shape;193;p16"/>
          <p:cNvSpPr/>
          <p:nvPr/>
        </p:nvSpPr>
        <p:spPr>
          <a:xfrm rot="-9255318" flipH="1">
            <a:off x="2116802" y="908061"/>
            <a:ext cx="2403496" cy="900846"/>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4" name="Google Shape;194;p16"/>
          <p:cNvSpPr/>
          <p:nvPr/>
        </p:nvSpPr>
        <p:spPr>
          <a:xfrm rot="10800000" flipH="1">
            <a:off x="17483452" y="798578"/>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5" name="Google Shape;195;p16"/>
          <p:cNvSpPr/>
          <p:nvPr/>
        </p:nvSpPr>
        <p:spPr>
          <a:xfrm rot="-7472203" flipH="1">
            <a:off x="6803106" y="144249"/>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6" name="Google Shape;196;p16"/>
          <p:cNvSpPr/>
          <p:nvPr/>
        </p:nvSpPr>
        <p:spPr>
          <a:xfrm rot="-6895012" flipH="1">
            <a:off x="473070" y="8838112"/>
            <a:ext cx="868928" cy="740192"/>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7" name="Google Shape;197;p16"/>
          <p:cNvSpPr/>
          <p:nvPr/>
        </p:nvSpPr>
        <p:spPr>
          <a:xfrm rot="10800000" flipH="1">
            <a:off x="388852" y="2286178"/>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8" name="Google Shape;198;p16"/>
          <p:cNvSpPr/>
          <p:nvPr/>
        </p:nvSpPr>
        <p:spPr>
          <a:xfrm rot="9361200" flipH="1">
            <a:off x="13112656" y="704647"/>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16"/>
          <p:cNvSpPr/>
          <p:nvPr/>
        </p:nvSpPr>
        <p:spPr>
          <a:xfrm>
            <a:off x="12505399" y="9434748"/>
            <a:ext cx="702142" cy="630696"/>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16"/>
          <p:cNvSpPr txBox="1">
            <a:spLocks noGrp="1"/>
          </p:cNvSpPr>
          <p:nvPr>
            <p:ph type="title"/>
          </p:nvPr>
        </p:nvSpPr>
        <p:spPr>
          <a:xfrm>
            <a:off x="1440000" y="3510300"/>
            <a:ext cx="5993400" cy="114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1" name="Google Shape;201;p16"/>
          <p:cNvSpPr txBox="1">
            <a:spLocks noGrp="1"/>
          </p:cNvSpPr>
          <p:nvPr>
            <p:ph type="subTitle" idx="1"/>
          </p:nvPr>
        </p:nvSpPr>
        <p:spPr>
          <a:xfrm>
            <a:off x="1440000" y="4655700"/>
            <a:ext cx="5993400" cy="212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Tree>
    <p:extLst>
      <p:ext uri="{BB962C8B-B14F-4D97-AF65-F5344CB8AC3E}">
        <p14:creationId xmlns:p14="http://schemas.microsoft.com/office/powerpoint/2010/main" val="1146149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2"/>
        <p:cNvGrpSpPr/>
        <p:nvPr/>
      </p:nvGrpSpPr>
      <p:grpSpPr>
        <a:xfrm>
          <a:off x="0" y="0"/>
          <a:ext cx="0" cy="0"/>
          <a:chOff x="0" y="0"/>
          <a:chExt cx="0" cy="0"/>
        </a:xfrm>
      </p:grpSpPr>
      <p:sp>
        <p:nvSpPr>
          <p:cNvPr id="203" name="Google Shape;203;p17"/>
          <p:cNvSpPr/>
          <p:nvPr/>
        </p:nvSpPr>
        <p:spPr>
          <a:xfrm>
            <a:off x="-3263742" y="-102058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04" name="Google Shape;204;p17"/>
          <p:cNvSpPr/>
          <p:nvPr/>
        </p:nvSpPr>
        <p:spPr>
          <a:xfrm flipH="1">
            <a:off x="12722358" y="-2033607"/>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05" name="Google Shape;205;p17"/>
          <p:cNvSpPr/>
          <p:nvPr/>
        </p:nvSpPr>
        <p:spPr>
          <a:xfrm flipH="1">
            <a:off x="1471216" y="3272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17"/>
          <p:cNvSpPr/>
          <p:nvPr/>
        </p:nvSpPr>
        <p:spPr>
          <a:xfrm rot="5399845" flipH="1">
            <a:off x="-110240" y="2165551"/>
            <a:ext cx="1500060"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7" name="Google Shape;207;p17"/>
          <p:cNvSpPr/>
          <p:nvPr/>
        </p:nvSpPr>
        <p:spPr>
          <a:xfrm flipH="1">
            <a:off x="15254790" y="3272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8" name="Google Shape;208;p17"/>
          <p:cNvSpPr/>
          <p:nvPr/>
        </p:nvSpPr>
        <p:spPr>
          <a:xfrm rot="4500039">
            <a:off x="17336860" y="1398597"/>
            <a:ext cx="876448" cy="746658"/>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9" name="Google Shape;209;p17"/>
          <p:cNvSpPr txBox="1">
            <a:spLocks noGrp="1"/>
          </p:cNvSpPr>
          <p:nvPr>
            <p:ph type="body" idx="1"/>
          </p:nvPr>
        </p:nvSpPr>
        <p:spPr>
          <a:xfrm>
            <a:off x="1426200" y="5487000"/>
            <a:ext cx="7356600" cy="3721200"/>
          </a:xfrm>
          <a:prstGeom prst="rect">
            <a:avLst/>
          </a:prstGeom>
        </p:spPr>
        <p:txBody>
          <a:bodyPr spcFirstLastPara="1" wrap="square" lIns="91425" tIns="91425" rIns="91425" bIns="91425" anchor="b" anchorCtr="0">
            <a:noAutofit/>
          </a:bodyPr>
          <a:lstStyle>
            <a:lvl1pPr marL="914400" lvl="0" indent="-609600" rtl="0">
              <a:lnSpc>
                <a:spcPct val="100000"/>
              </a:lnSpc>
              <a:spcBef>
                <a:spcPts val="0"/>
              </a:spcBef>
              <a:spcAft>
                <a:spcPts val="0"/>
              </a:spcAft>
              <a:buClr>
                <a:schemeClr val="dk2"/>
              </a:buClr>
              <a:buSzPts val="1200"/>
              <a:buChar char="●"/>
              <a:defRPr sz="2500"/>
            </a:lvl1pPr>
            <a:lvl2pPr marL="1828800" lvl="1" indent="-609600" rtl="0">
              <a:lnSpc>
                <a:spcPct val="115000"/>
              </a:lnSpc>
              <a:spcBef>
                <a:spcPts val="0"/>
              </a:spcBef>
              <a:spcAft>
                <a:spcPts val="0"/>
              </a:spcAft>
              <a:buSzPts val="1200"/>
              <a:buFont typeface="Roboto Condensed Light"/>
              <a:buChar char="○"/>
              <a:defRPr/>
            </a:lvl2pPr>
            <a:lvl3pPr marL="2743200" lvl="2" indent="-609600" rtl="0">
              <a:lnSpc>
                <a:spcPct val="115000"/>
              </a:lnSpc>
              <a:spcBef>
                <a:spcPts val="3200"/>
              </a:spcBef>
              <a:spcAft>
                <a:spcPts val="0"/>
              </a:spcAft>
              <a:buSzPts val="1200"/>
              <a:buFont typeface="Roboto Condensed Light"/>
              <a:buChar char="■"/>
              <a:defRPr/>
            </a:lvl3pPr>
            <a:lvl4pPr marL="3657600" lvl="3" indent="-609600" rtl="0">
              <a:lnSpc>
                <a:spcPct val="115000"/>
              </a:lnSpc>
              <a:spcBef>
                <a:spcPts val="3200"/>
              </a:spcBef>
              <a:spcAft>
                <a:spcPts val="0"/>
              </a:spcAft>
              <a:buSzPts val="1200"/>
              <a:buFont typeface="Roboto Condensed Light"/>
              <a:buChar char="●"/>
              <a:defRPr/>
            </a:lvl4pPr>
            <a:lvl5pPr marL="4572000" lvl="4" indent="-609600" rtl="0">
              <a:lnSpc>
                <a:spcPct val="115000"/>
              </a:lnSpc>
              <a:spcBef>
                <a:spcPts val="3200"/>
              </a:spcBef>
              <a:spcAft>
                <a:spcPts val="0"/>
              </a:spcAft>
              <a:buSzPts val="1200"/>
              <a:buFont typeface="Roboto Condensed Light"/>
              <a:buChar char="○"/>
              <a:defRPr/>
            </a:lvl5pPr>
            <a:lvl6pPr marL="5486400" lvl="5" indent="-609600" rtl="0">
              <a:lnSpc>
                <a:spcPct val="115000"/>
              </a:lnSpc>
              <a:spcBef>
                <a:spcPts val="3200"/>
              </a:spcBef>
              <a:spcAft>
                <a:spcPts val="0"/>
              </a:spcAft>
              <a:buSzPts val="1200"/>
              <a:buFont typeface="Roboto Condensed Light"/>
              <a:buChar char="■"/>
              <a:defRPr/>
            </a:lvl6pPr>
            <a:lvl7pPr marL="6400800" lvl="6" indent="-609600" rtl="0">
              <a:lnSpc>
                <a:spcPct val="115000"/>
              </a:lnSpc>
              <a:spcBef>
                <a:spcPts val="3200"/>
              </a:spcBef>
              <a:spcAft>
                <a:spcPts val="0"/>
              </a:spcAft>
              <a:buSzPts val="1200"/>
              <a:buFont typeface="Roboto Condensed Light"/>
              <a:buChar char="●"/>
              <a:defRPr/>
            </a:lvl7pPr>
            <a:lvl8pPr marL="7315200" lvl="7" indent="-609600" rtl="0">
              <a:lnSpc>
                <a:spcPct val="115000"/>
              </a:lnSpc>
              <a:spcBef>
                <a:spcPts val="3200"/>
              </a:spcBef>
              <a:spcAft>
                <a:spcPts val="0"/>
              </a:spcAft>
              <a:buSzPts val="1200"/>
              <a:buFont typeface="Roboto Condensed Light"/>
              <a:buChar char="○"/>
              <a:defRPr/>
            </a:lvl8pPr>
            <a:lvl9pPr marL="8229600" lvl="8" indent="-609600" rtl="0">
              <a:lnSpc>
                <a:spcPct val="115000"/>
              </a:lnSpc>
              <a:spcBef>
                <a:spcPts val="3200"/>
              </a:spcBef>
              <a:spcAft>
                <a:spcPts val="3200"/>
              </a:spcAft>
              <a:buSzPts val="1200"/>
              <a:buFont typeface="Roboto Condensed Light"/>
              <a:buChar char="■"/>
              <a:defRPr/>
            </a:lvl9pPr>
          </a:lstStyle>
          <a:p>
            <a:endParaRPr/>
          </a:p>
        </p:txBody>
      </p:sp>
      <p:sp>
        <p:nvSpPr>
          <p:cNvPr id="210" name="Google Shape;210;p17"/>
          <p:cNvSpPr txBox="1">
            <a:spLocks noGrp="1"/>
          </p:cNvSpPr>
          <p:nvPr>
            <p:ph type="body" idx="2"/>
          </p:nvPr>
        </p:nvSpPr>
        <p:spPr>
          <a:xfrm>
            <a:off x="9505050" y="4517900"/>
            <a:ext cx="7356600" cy="4690200"/>
          </a:xfrm>
          <a:prstGeom prst="rect">
            <a:avLst/>
          </a:prstGeom>
        </p:spPr>
        <p:txBody>
          <a:bodyPr spcFirstLastPara="1" wrap="square" lIns="91425" tIns="91425" rIns="91425" bIns="91425" anchor="b" anchorCtr="0">
            <a:noAutofit/>
          </a:bodyPr>
          <a:lstStyle>
            <a:lvl1pPr marL="914400" lvl="0" indent="-660400" rtl="0">
              <a:lnSpc>
                <a:spcPct val="100000"/>
              </a:lnSpc>
              <a:spcBef>
                <a:spcPts val="0"/>
              </a:spcBef>
              <a:spcAft>
                <a:spcPts val="0"/>
              </a:spcAft>
              <a:buClr>
                <a:schemeClr val="dk2"/>
              </a:buClr>
              <a:buSzPts val="1600"/>
              <a:buFont typeface="Press Start 2P" panose="00000500000000000000"/>
              <a:buChar char="●"/>
              <a:defRPr sz="3200">
                <a:solidFill>
                  <a:schemeClr val="dk2"/>
                </a:solidFill>
                <a:latin typeface="Press Start 2P" panose="00000500000000000000"/>
                <a:ea typeface="Press Start 2P" panose="00000500000000000000"/>
                <a:cs typeface="Press Start 2P" panose="00000500000000000000"/>
                <a:sym typeface="Press Start 2P" panose="00000500000000000000"/>
              </a:defRPr>
            </a:lvl1pPr>
            <a:lvl2pPr marL="1828800" lvl="1" indent="-609600" rtl="0">
              <a:lnSpc>
                <a:spcPct val="115000"/>
              </a:lnSpc>
              <a:spcBef>
                <a:spcPts val="0"/>
              </a:spcBef>
              <a:spcAft>
                <a:spcPts val="0"/>
              </a:spcAft>
              <a:buSzPts val="1200"/>
              <a:buFont typeface="Roboto Condensed Light"/>
              <a:buChar char="○"/>
              <a:defRPr/>
            </a:lvl2pPr>
            <a:lvl3pPr marL="2743200" lvl="2" indent="-609600" rtl="0">
              <a:lnSpc>
                <a:spcPct val="115000"/>
              </a:lnSpc>
              <a:spcBef>
                <a:spcPts val="3200"/>
              </a:spcBef>
              <a:spcAft>
                <a:spcPts val="0"/>
              </a:spcAft>
              <a:buSzPts val="1200"/>
              <a:buFont typeface="Roboto Condensed Light"/>
              <a:buChar char="■"/>
              <a:defRPr/>
            </a:lvl3pPr>
            <a:lvl4pPr marL="3657600" lvl="3" indent="-609600" rtl="0">
              <a:lnSpc>
                <a:spcPct val="115000"/>
              </a:lnSpc>
              <a:spcBef>
                <a:spcPts val="3200"/>
              </a:spcBef>
              <a:spcAft>
                <a:spcPts val="0"/>
              </a:spcAft>
              <a:buSzPts val="1200"/>
              <a:buFont typeface="Roboto Condensed Light"/>
              <a:buChar char="●"/>
              <a:defRPr/>
            </a:lvl4pPr>
            <a:lvl5pPr marL="4572000" lvl="4" indent="-609600" rtl="0">
              <a:lnSpc>
                <a:spcPct val="115000"/>
              </a:lnSpc>
              <a:spcBef>
                <a:spcPts val="3200"/>
              </a:spcBef>
              <a:spcAft>
                <a:spcPts val="0"/>
              </a:spcAft>
              <a:buSzPts val="1200"/>
              <a:buFont typeface="Roboto Condensed Light"/>
              <a:buChar char="○"/>
              <a:defRPr/>
            </a:lvl5pPr>
            <a:lvl6pPr marL="5486400" lvl="5" indent="-609600" rtl="0">
              <a:lnSpc>
                <a:spcPct val="115000"/>
              </a:lnSpc>
              <a:spcBef>
                <a:spcPts val="3200"/>
              </a:spcBef>
              <a:spcAft>
                <a:spcPts val="0"/>
              </a:spcAft>
              <a:buSzPts val="1200"/>
              <a:buFont typeface="Roboto Condensed Light"/>
              <a:buChar char="■"/>
              <a:defRPr/>
            </a:lvl6pPr>
            <a:lvl7pPr marL="6400800" lvl="6" indent="-609600" rtl="0">
              <a:lnSpc>
                <a:spcPct val="115000"/>
              </a:lnSpc>
              <a:spcBef>
                <a:spcPts val="3200"/>
              </a:spcBef>
              <a:spcAft>
                <a:spcPts val="0"/>
              </a:spcAft>
              <a:buSzPts val="1200"/>
              <a:buFont typeface="Roboto Condensed Light"/>
              <a:buChar char="●"/>
              <a:defRPr/>
            </a:lvl7pPr>
            <a:lvl8pPr marL="7315200" lvl="7" indent="-609600" rtl="0">
              <a:lnSpc>
                <a:spcPct val="115000"/>
              </a:lnSpc>
              <a:spcBef>
                <a:spcPts val="3200"/>
              </a:spcBef>
              <a:spcAft>
                <a:spcPts val="0"/>
              </a:spcAft>
              <a:buSzPts val="1200"/>
              <a:buFont typeface="Roboto Condensed Light"/>
              <a:buChar char="○"/>
              <a:defRPr/>
            </a:lvl8pPr>
            <a:lvl9pPr marL="8229600" lvl="8" indent="-609600" rtl="0">
              <a:lnSpc>
                <a:spcPct val="115000"/>
              </a:lnSpc>
              <a:spcBef>
                <a:spcPts val="3200"/>
              </a:spcBef>
              <a:spcAft>
                <a:spcPts val="3200"/>
              </a:spcAft>
              <a:buSzPts val="1200"/>
              <a:buFont typeface="Roboto Condensed Light"/>
              <a:buChar char="■"/>
              <a:defRPr/>
            </a:lvl9pPr>
          </a:lstStyle>
          <a:p>
            <a:endParaRPr/>
          </a:p>
        </p:txBody>
      </p:sp>
      <p:sp>
        <p:nvSpPr>
          <p:cNvPr id="211" name="Google Shape;211;p17"/>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52375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2"/>
        <p:cNvGrpSpPr/>
        <p:nvPr/>
      </p:nvGrpSpPr>
      <p:grpSpPr>
        <a:xfrm>
          <a:off x="0" y="0"/>
          <a:ext cx="0" cy="0"/>
          <a:chOff x="0" y="0"/>
          <a:chExt cx="0" cy="0"/>
        </a:xfrm>
      </p:grpSpPr>
      <p:sp>
        <p:nvSpPr>
          <p:cNvPr id="213" name="Google Shape;213;p18"/>
          <p:cNvSpPr/>
          <p:nvPr/>
        </p:nvSpPr>
        <p:spPr>
          <a:xfrm flipH="1">
            <a:off x="12674408" y="-2180257"/>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4" name="Google Shape;214;p18"/>
          <p:cNvSpPr/>
          <p:nvPr/>
        </p:nvSpPr>
        <p:spPr>
          <a:xfrm rot="7205836" flipH="1">
            <a:off x="17107902" y="1513728"/>
            <a:ext cx="1500028"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18"/>
          <p:cNvSpPr/>
          <p:nvPr/>
        </p:nvSpPr>
        <p:spPr>
          <a:xfrm rot="-2283227" flipH="1">
            <a:off x="16794310" y="280968"/>
            <a:ext cx="328200" cy="66265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18"/>
          <p:cNvSpPr/>
          <p:nvPr/>
        </p:nvSpPr>
        <p:spPr>
          <a:xfrm rot="10800000" flipH="1">
            <a:off x="-1702842" y="6740493"/>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7" name="Google Shape;217;p18"/>
          <p:cNvSpPr/>
          <p:nvPr/>
        </p:nvSpPr>
        <p:spPr>
          <a:xfrm>
            <a:off x="343552" y="872925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18"/>
          <p:cNvSpPr/>
          <p:nvPr/>
        </p:nvSpPr>
        <p:spPr>
          <a:xfrm rot="-8976492">
            <a:off x="2031359" y="9022498"/>
            <a:ext cx="328202" cy="66264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18"/>
          <p:cNvSpPr/>
          <p:nvPr/>
        </p:nvSpPr>
        <p:spPr>
          <a:xfrm rot="-4499991" flipH="1">
            <a:off x="17119967" y="3266737"/>
            <a:ext cx="651330" cy="554870"/>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0" name="Google Shape;220;p18"/>
          <p:cNvSpPr/>
          <p:nvPr/>
        </p:nvSpPr>
        <p:spPr>
          <a:xfrm rot="6637955">
            <a:off x="371937" y="6495600"/>
            <a:ext cx="328202" cy="66264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1" name="Google Shape;221;p18"/>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2" name="Google Shape;222;p18"/>
          <p:cNvSpPr txBox="1">
            <a:spLocks noGrp="1"/>
          </p:cNvSpPr>
          <p:nvPr>
            <p:ph type="title" idx="2"/>
          </p:nvPr>
        </p:nvSpPr>
        <p:spPr>
          <a:xfrm>
            <a:off x="1440000" y="5686100"/>
            <a:ext cx="4173600" cy="7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23" name="Google Shape;223;p18"/>
          <p:cNvSpPr txBox="1">
            <a:spLocks noGrp="1"/>
          </p:cNvSpPr>
          <p:nvPr>
            <p:ph type="subTitle" idx="1"/>
          </p:nvPr>
        </p:nvSpPr>
        <p:spPr>
          <a:xfrm>
            <a:off x="1440004" y="6427700"/>
            <a:ext cx="4173600" cy="132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24" name="Google Shape;224;p18"/>
          <p:cNvSpPr txBox="1">
            <a:spLocks noGrp="1"/>
          </p:cNvSpPr>
          <p:nvPr>
            <p:ph type="title" idx="3"/>
          </p:nvPr>
        </p:nvSpPr>
        <p:spPr>
          <a:xfrm>
            <a:off x="7057200" y="5686000"/>
            <a:ext cx="4173600" cy="7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25" name="Google Shape;225;p18"/>
          <p:cNvSpPr txBox="1">
            <a:spLocks noGrp="1"/>
          </p:cNvSpPr>
          <p:nvPr>
            <p:ph type="subTitle" idx="4"/>
          </p:nvPr>
        </p:nvSpPr>
        <p:spPr>
          <a:xfrm>
            <a:off x="7057194" y="6427700"/>
            <a:ext cx="4173600" cy="132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26" name="Google Shape;226;p18"/>
          <p:cNvSpPr txBox="1">
            <a:spLocks noGrp="1"/>
          </p:cNvSpPr>
          <p:nvPr>
            <p:ph type="title" idx="5"/>
          </p:nvPr>
        </p:nvSpPr>
        <p:spPr>
          <a:xfrm>
            <a:off x="12674394" y="5686100"/>
            <a:ext cx="4173600" cy="7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27" name="Google Shape;227;p18"/>
          <p:cNvSpPr txBox="1">
            <a:spLocks noGrp="1"/>
          </p:cNvSpPr>
          <p:nvPr>
            <p:ph type="subTitle" idx="6"/>
          </p:nvPr>
        </p:nvSpPr>
        <p:spPr>
          <a:xfrm>
            <a:off x="12674396" y="6427700"/>
            <a:ext cx="4173600" cy="132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Tree>
    <p:extLst>
      <p:ext uri="{BB962C8B-B14F-4D97-AF65-F5344CB8AC3E}">
        <p14:creationId xmlns:p14="http://schemas.microsoft.com/office/powerpoint/2010/main" val="42375731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8"/>
        <p:cNvGrpSpPr/>
        <p:nvPr/>
      </p:nvGrpSpPr>
      <p:grpSpPr>
        <a:xfrm>
          <a:off x="0" y="0"/>
          <a:ext cx="0" cy="0"/>
          <a:chOff x="0" y="0"/>
          <a:chExt cx="0" cy="0"/>
        </a:xfrm>
      </p:grpSpPr>
      <p:sp>
        <p:nvSpPr>
          <p:cNvPr id="229" name="Google Shape;229;p19"/>
          <p:cNvSpPr/>
          <p:nvPr/>
        </p:nvSpPr>
        <p:spPr>
          <a:xfrm>
            <a:off x="-1579342" y="-141488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30" name="Google Shape;230;p19"/>
          <p:cNvSpPr/>
          <p:nvPr/>
        </p:nvSpPr>
        <p:spPr>
          <a:xfrm rot="10800000">
            <a:off x="14603908" y="5682019"/>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31" name="Google Shape;231;p19"/>
          <p:cNvSpPr/>
          <p:nvPr/>
        </p:nvSpPr>
        <p:spPr>
          <a:xfrm>
            <a:off x="221152" y="819433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19"/>
          <p:cNvSpPr/>
          <p:nvPr/>
        </p:nvSpPr>
        <p:spPr>
          <a:xfrm rot="1606875">
            <a:off x="15566630" y="9590553"/>
            <a:ext cx="1500044"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19"/>
          <p:cNvSpPr/>
          <p:nvPr/>
        </p:nvSpPr>
        <p:spPr>
          <a:xfrm rot="5797880">
            <a:off x="17281003" y="763452"/>
            <a:ext cx="702138" cy="630692"/>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19"/>
          <p:cNvSpPr/>
          <p:nvPr/>
        </p:nvSpPr>
        <p:spPr>
          <a:xfrm rot="-4499985" flipH="1">
            <a:off x="996772" y="9578"/>
            <a:ext cx="1049112" cy="893736"/>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19"/>
          <p:cNvSpPr/>
          <p:nvPr/>
        </p:nvSpPr>
        <p:spPr>
          <a:xfrm rot="6700042">
            <a:off x="509580" y="1830592"/>
            <a:ext cx="328200"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19"/>
          <p:cNvSpPr/>
          <p:nvPr/>
        </p:nvSpPr>
        <p:spPr>
          <a:xfrm rot="-6700042" flipH="1">
            <a:off x="17467980" y="7080942"/>
            <a:ext cx="328200"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7" name="Google Shape;237;p19"/>
          <p:cNvSpPr/>
          <p:nvPr/>
        </p:nvSpPr>
        <p:spPr>
          <a:xfrm rot="-326888">
            <a:off x="1265629" y="9414346"/>
            <a:ext cx="1500046"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8" name="Google Shape;238;p19"/>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19"/>
          <p:cNvSpPr txBox="1">
            <a:spLocks noGrp="1"/>
          </p:cNvSpPr>
          <p:nvPr>
            <p:ph type="title" idx="2"/>
          </p:nvPr>
        </p:nvSpPr>
        <p:spPr>
          <a:xfrm>
            <a:off x="4061476" y="3542550"/>
            <a:ext cx="3956400" cy="86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40" name="Google Shape;240;p19"/>
          <p:cNvSpPr txBox="1">
            <a:spLocks noGrp="1"/>
          </p:cNvSpPr>
          <p:nvPr>
            <p:ph type="subTitle" idx="1"/>
          </p:nvPr>
        </p:nvSpPr>
        <p:spPr>
          <a:xfrm>
            <a:off x="4061476" y="4409550"/>
            <a:ext cx="3956400" cy="8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8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41" name="Google Shape;241;p19"/>
          <p:cNvSpPr txBox="1">
            <a:spLocks noGrp="1"/>
          </p:cNvSpPr>
          <p:nvPr>
            <p:ph type="title" idx="3"/>
          </p:nvPr>
        </p:nvSpPr>
        <p:spPr>
          <a:xfrm>
            <a:off x="12618482" y="3542550"/>
            <a:ext cx="3956400" cy="86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42" name="Google Shape;242;p19"/>
          <p:cNvSpPr txBox="1">
            <a:spLocks noGrp="1"/>
          </p:cNvSpPr>
          <p:nvPr>
            <p:ph type="subTitle" idx="4"/>
          </p:nvPr>
        </p:nvSpPr>
        <p:spPr>
          <a:xfrm>
            <a:off x="12618478" y="4409550"/>
            <a:ext cx="3956400" cy="8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8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43" name="Google Shape;243;p19"/>
          <p:cNvSpPr txBox="1">
            <a:spLocks noGrp="1"/>
          </p:cNvSpPr>
          <p:nvPr>
            <p:ph type="title" idx="5"/>
          </p:nvPr>
        </p:nvSpPr>
        <p:spPr>
          <a:xfrm>
            <a:off x="4061476" y="6409300"/>
            <a:ext cx="3956400" cy="86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44" name="Google Shape;244;p19"/>
          <p:cNvSpPr txBox="1">
            <a:spLocks noGrp="1"/>
          </p:cNvSpPr>
          <p:nvPr>
            <p:ph type="subTitle" idx="6"/>
          </p:nvPr>
        </p:nvSpPr>
        <p:spPr>
          <a:xfrm>
            <a:off x="4061476" y="7276350"/>
            <a:ext cx="3956400" cy="8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8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45" name="Google Shape;245;p19"/>
          <p:cNvSpPr txBox="1">
            <a:spLocks noGrp="1"/>
          </p:cNvSpPr>
          <p:nvPr>
            <p:ph type="title" idx="7"/>
          </p:nvPr>
        </p:nvSpPr>
        <p:spPr>
          <a:xfrm>
            <a:off x="12618476" y="6409350"/>
            <a:ext cx="3956400" cy="86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46" name="Google Shape;246;p19"/>
          <p:cNvSpPr txBox="1">
            <a:spLocks noGrp="1"/>
          </p:cNvSpPr>
          <p:nvPr>
            <p:ph type="subTitle" idx="8"/>
          </p:nvPr>
        </p:nvSpPr>
        <p:spPr>
          <a:xfrm>
            <a:off x="12618476" y="7276350"/>
            <a:ext cx="3956400" cy="8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8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Tree>
    <p:extLst>
      <p:ext uri="{BB962C8B-B14F-4D97-AF65-F5344CB8AC3E}">
        <p14:creationId xmlns:p14="http://schemas.microsoft.com/office/powerpoint/2010/main" val="13189873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47"/>
        <p:cNvGrpSpPr/>
        <p:nvPr/>
      </p:nvGrpSpPr>
      <p:grpSpPr>
        <a:xfrm>
          <a:off x="0" y="0"/>
          <a:ext cx="0" cy="0"/>
          <a:chOff x="0" y="0"/>
          <a:chExt cx="0" cy="0"/>
        </a:xfrm>
      </p:grpSpPr>
      <p:sp>
        <p:nvSpPr>
          <p:cNvPr id="248" name="Google Shape;248;p20"/>
          <p:cNvSpPr/>
          <p:nvPr/>
        </p:nvSpPr>
        <p:spPr>
          <a:xfrm>
            <a:off x="-2446842" y="-964857"/>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9" name="Google Shape;249;p20"/>
          <p:cNvSpPr/>
          <p:nvPr/>
        </p:nvSpPr>
        <p:spPr>
          <a:xfrm rot="10800000">
            <a:off x="14603908" y="5682019"/>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0" name="Google Shape;250;p20"/>
          <p:cNvSpPr/>
          <p:nvPr/>
        </p:nvSpPr>
        <p:spPr>
          <a:xfrm>
            <a:off x="2409152" y="11535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0"/>
          <p:cNvSpPr/>
          <p:nvPr/>
        </p:nvSpPr>
        <p:spPr>
          <a:xfrm rot="-6228102">
            <a:off x="409462" y="1632200"/>
            <a:ext cx="1335280" cy="390940"/>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0"/>
          <p:cNvSpPr/>
          <p:nvPr/>
        </p:nvSpPr>
        <p:spPr>
          <a:xfrm rot="-3249759">
            <a:off x="15759783" y="9238518"/>
            <a:ext cx="328202"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0"/>
          <p:cNvSpPr/>
          <p:nvPr/>
        </p:nvSpPr>
        <p:spPr>
          <a:xfrm rot="-4499985" flipH="1">
            <a:off x="17223372" y="7632678"/>
            <a:ext cx="1049112" cy="893736"/>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0"/>
          <p:cNvSpPr/>
          <p:nvPr/>
        </p:nvSpPr>
        <p:spPr>
          <a:xfrm rot="3249759" flipH="1">
            <a:off x="491833" y="3644718"/>
            <a:ext cx="328202"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0"/>
          <p:cNvSpPr/>
          <p:nvPr/>
        </p:nvSpPr>
        <p:spPr>
          <a:xfrm rot="7915796" flipH="1">
            <a:off x="16917312" y="5334199"/>
            <a:ext cx="1335292" cy="390938"/>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0"/>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20"/>
          <p:cNvSpPr txBox="1">
            <a:spLocks noGrp="1"/>
          </p:cNvSpPr>
          <p:nvPr>
            <p:ph type="title" idx="2"/>
          </p:nvPr>
        </p:nvSpPr>
        <p:spPr>
          <a:xfrm>
            <a:off x="1433096" y="3542550"/>
            <a:ext cx="57240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58" name="Google Shape;258;p20"/>
          <p:cNvSpPr txBox="1">
            <a:spLocks noGrp="1"/>
          </p:cNvSpPr>
          <p:nvPr>
            <p:ph type="subTitle" idx="1"/>
          </p:nvPr>
        </p:nvSpPr>
        <p:spPr>
          <a:xfrm>
            <a:off x="1433096" y="4409550"/>
            <a:ext cx="5724000" cy="81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8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59" name="Google Shape;259;p20"/>
          <p:cNvSpPr txBox="1">
            <a:spLocks noGrp="1"/>
          </p:cNvSpPr>
          <p:nvPr>
            <p:ph type="title" idx="3"/>
          </p:nvPr>
        </p:nvSpPr>
        <p:spPr>
          <a:xfrm>
            <a:off x="11130904" y="3542550"/>
            <a:ext cx="5724000" cy="86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60" name="Google Shape;260;p20"/>
          <p:cNvSpPr txBox="1">
            <a:spLocks noGrp="1"/>
          </p:cNvSpPr>
          <p:nvPr>
            <p:ph type="subTitle" idx="4"/>
          </p:nvPr>
        </p:nvSpPr>
        <p:spPr>
          <a:xfrm>
            <a:off x="11130898" y="4409550"/>
            <a:ext cx="5724000" cy="8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8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61" name="Google Shape;261;p20"/>
          <p:cNvSpPr txBox="1">
            <a:spLocks noGrp="1"/>
          </p:cNvSpPr>
          <p:nvPr>
            <p:ph type="title" idx="5"/>
          </p:nvPr>
        </p:nvSpPr>
        <p:spPr>
          <a:xfrm>
            <a:off x="1433096" y="6409300"/>
            <a:ext cx="57240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62" name="Google Shape;262;p20"/>
          <p:cNvSpPr txBox="1">
            <a:spLocks noGrp="1"/>
          </p:cNvSpPr>
          <p:nvPr>
            <p:ph type="subTitle" idx="6"/>
          </p:nvPr>
        </p:nvSpPr>
        <p:spPr>
          <a:xfrm>
            <a:off x="1433096" y="7276350"/>
            <a:ext cx="5724000" cy="81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8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63" name="Google Shape;263;p20"/>
          <p:cNvSpPr txBox="1">
            <a:spLocks noGrp="1"/>
          </p:cNvSpPr>
          <p:nvPr>
            <p:ph type="title" idx="7"/>
          </p:nvPr>
        </p:nvSpPr>
        <p:spPr>
          <a:xfrm>
            <a:off x="11130892" y="6409350"/>
            <a:ext cx="5724000" cy="86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64" name="Google Shape;264;p20"/>
          <p:cNvSpPr txBox="1">
            <a:spLocks noGrp="1"/>
          </p:cNvSpPr>
          <p:nvPr>
            <p:ph type="subTitle" idx="8"/>
          </p:nvPr>
        </p:nvSpPr>
        <p:spPr>
          <a:xfrm>
            <a:off x="11130892" y="7276350"/>
            <a:ext cx="5724000" cy="81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8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Tree>
    <p:extLst>
      <p:ext uri="{BB962C8B-B14F-4D97-AF65-F5344CB8AC3E}">
        <p14:creationId xmlns:p14="http://schemas.microsoft.com/office/powerpoint/2010/main" val="27194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65"/>
        <p:cNvGrpSpPr/>
        <p:nvPr/>
      </p:nvGrpSpPr>
      <p:grpSpPr>
        <a:xfrm>
          <a:off x="0" y="0"/>
          <a:ext cx="0" cy="0"/>
          <a:chOff x="0" y="0"/>
          <a:chExt cx="0" cy="0"/>
        </a:xfrm>
      </p:grpSpPr>
      <p:sp>
        <p:nvSpPr>
          <p:cNvPr id="266" name="Google Shape;266;p21"/>
          <p:cNvSpPr/>
          <p:nvPr/>
        </p:nvSpPr>
        <p:spPr>
          <a:xfrm>
            <a:off x="-1579342" y="-2033607"/>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67" name="Google Shape;267;p21"/>
          <p:cNvSpPr/>
          <p:nvPr/>
        </p:nvSpPr>
        <p:spPr>
          <a:xfrm>
            <a:off x="2" y="147505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68" name="Google Shape;268;p21"/>
          <p:cNvSpPr/>
          <p:nvPr/>
        </p:nvSpPr>
        <p:spPr>
          <a:xfrm rot="1246809">
            <a:off x="1265630" y="387807"/>
            <a:ext cx="1500044"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69" name="Google Shape;269;p21"/>
          <p:cNvSpPr/>
          <p:nvPr/>
        </p:nvSpPr>
        <p:spPr>
          <a:xfrm flipH="1">
            <a:off x="14406758" y="-102058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70" name="Google Shape;270;p21"/>
          <p:cNvSpPr/>
          <p:nvPr/>
        </p:nvSpPr>
        <p:spPr>
          <a:xfrm>
            <a:off x="17600826" y="346975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1" name="Google Shape;271;p21"/>
          <p:cNvSpPr/>
          <p:nvPr/>
        </p:nvSpPr>
        <p:spPr>
          <a:xfrm rot="-4500039" flipH="1">
            <a:off x="16883784" y="1089421"/>
            <a:ext cx="876448" cy="746658"/>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2" name="Google Shape;272;p21"/>
          <p:cNvSpPr/>
          <p:nvPr/>
        </p:nvSpPr>
        <p:spPr>
          <a:xfrm rot="-1763052" flipH="1">
            <a:off x="562280" y="3589094"/>
            <a:ext cx="328204" cy="66264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1"/>
          <p:cNvSpPr/>
          <p:nvPr/>
        </p:nvSpPr>
        <p:spPr>
          <a:xfrm rot="-9891097">
            <a:off x="17344025" y="6091295"/>
            <a:ext cx="328206"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1"/>
          <p:cNvSpPr/>
          <p:nvPr/>
        </p:nvSpPr>
        <p:spPr>
          <a:xfrm rot="-6137642">
            <a:off x="-23652" y="8050899"/>
            <a:ext cx="1500056" cy="439190"/>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1"/>
          <p:cNvSpPr/>
          <p:nvPr/>
        </p:nvSpPr>
        <p:spPr>
          <a:xfrm rot="-2879894">
            <a:off x="15559999" y="8862072"/>
            <a:ext cx="2403466" cy="900852"/>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1"/>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 name="Google Shape;277;p21"/>
          <p:cNvSpPr txBox="1">
            <a:spLocks noGrp="1"/>
          </p:cNvSpPr>
          <p:nvPr>
            <p:ph type="title" idx="2"/>
          </p:nvPr>
        </p:nvSpPr>
        <p:spPr>
          <a:xfrm>
            <a:off x="2202350" y="3669650"/>
            <a:ext cx="3972000" cy="7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78" name="Google Shape;278;p21"/>
          <p:cNvSpPr txBox="1">
            <a:spLocks noGrp="1"/>
          </p:cNvSpPr>
          <p:nvPr>
            <p:ph type="subTitle" idx="1"/>
          </p:nvPr>
        </p:nvSpPr>
        <p:spPr>
          <a:xfrm>
            <a:off x="2202350" y="4421100"/>
            <a:ext cx="3972000" cy="93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79" name="Google Shape;279;p21"/>
          <p:cNvSpPr txBox="1">
            <a:spLocks noGrp="1"/>
          </p:cNvSpPr>
          <p:nvPr>
            <p:ph type="title" idx="3"/>
          </p:nvPr>
        </p:nvSpPr>
        <p:spPr>
          <a:xfrm>
            <a:off x="7157894" y="3669650"/>
            <a:ext cx="3972000" cy="7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80" name="Google Shape;280;p21"/>
          <p:cNvSpPr txBox="1">
            <a:spLocks noGrp="1"/>
          </p:cNvSpPr>
          <p:nvPr>
            <p:ph type="subTitle" idx="4"/>
          </p:nvPr>
        </p:nvSpPr>
        <p:spPr>
          <a:xfrm>
            <a:off x="7158000" y="4421100"/>
            <a:ext cx="3972000" cy="93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81" name="Google Shape;281;p21"/>
          <p:cNvSpPr txBox="1">
            <a:spLocks noGrp="1"/>
          </p:cNvSpPr>
          <p:nvPr>
            <p:ph type="title" idx="5"/>
          </p:nvPr>
        </p:nvSpPr>
        <p:spPr>
          <a:xfrm>
            <a:off x="2202350" y="6536700"/>
            <a:ext cx="3972000" cy="7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82" name="Google Shape;282;p21"/>
          <p:cNvSpPr txBox="1">
            <a:spLocks noGrp="1"/>
          </p:cNvSpPr>
          <p:nvPr>
            <p:ph type="subTitle" idx="6"/>
          </p:nvPr>
        </p:nvSpPr>
        <p:spPr>
          <a:xfrm>
            <a:off x="2202350" y="7287900"/>
            <a:ext cx="3972000" cy="93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83" name="Google Shape;283;p21"/>
          <p:cNvSpPr txBox="1">
            <a:spLocks noGrp="1"/>
          </p:cNvSpPr>
          <p:nvPr>
            <p:ph type="title" idx="7"/>
          </p:nvPr>
        </p:nvSpPr>
        <p:spPr>
          <a:xfrm>
            <a:off x="7157894" y="6536700"/>
            <a:ext cx="3972000" cy="7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84" name="Google Shape;284;p21"/>
          <p:cNvSpPr txBox="1">
            <a:spLocks noGrp="1"/>
          </p:cNvSpPr>
          <p:nvPr>
            <p:ph type="subTitle" idx="8"/>
          </p:nvPr>
        </p:nvSpPr>
        <p:spPr>
          <a:xfrm>
            <a:off x="7157894" y="7287900"/>
            <a:ext cx="3972000" cy="93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85" name="Google Shape;285;p21"/>
          <p:cNvSpPr txBox="1">
            <a:spLocks noGrp="1"/>
          </p:cNvSpPr>
          <p:nvPr>
            <p:ph type="title" idx="9"/>
          </p:nvPr>
        </p:nvSpPr>
        <p:spPr>
          <a:xfrm>
            <a:off x="12113450" y="3669650"/>
            <a:ext cx="3972000" cy="7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86" name="Google Shape;286;p21"/>
          <p:cNvSpPr txBox="1">
            <a:spLocks noGrp="1"/>
          </p:cNvSpPr>
          <p:nvPr>
            <p:ph type="subTitle" idx="13"/>
          </p:nvPr>
        </p:nvSpPr>
        <p:spPr>
          <a:xfrm>
            <a:off x="12113450" y="4421100"/>
            <a:ext cx="3972000" cy="93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87" name="Google Shape;287;p21"/>
          <p:cNvSpPr txBox="1">
            <a:spLocks noGrp="1"/>
          </p:cNvSpPr>
          <p:nvPr>
            <p:ph type="title" idx="14"/>
          </p:nvPr>
        </p:nvSpPr>
        <p:spPr>
          <a:xfrm>
            <a:off x="12113450" y="6536700"/>
            <a:ext cx="3972000" cy="7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dk2"/>
                </a:solidFill>
              </a:defRPr>
            </a:lvl1pPr>
            <a:lvl2pPr lvl="1" algn="ctr" rtl="0">
              <a:spcBef>
                <a:spcPts val="0"/>
              </a:spcBef>
              <a:spcAft>
                <a:spcPts val="0"/>
              </a:spcAft>
              <a:buSzPts val="2500"/>
              <a:buNone/>
              <a:defRPr sz="5000"/>
            </a:lvl2pPr>
            <a:lvl3pPr lvl="2" algn="ctr" rtl="0">
              <a:spcBef>
                <a:spcPts val="0"/>
              </a:spcBef>
              <a:spcAft>
                <a:spcPts val="0"/>
              </a:spcAft>
              <a:buSzPts val="2500"/>
              <a:buNone/>
              <a:defRPr sz="5000"/>
            </a:lvl3pPr>
            <a:lvl4pPr lvl="3" algn="ctr" rtl="0">
              <a:spcBef>
                <a:spcPts val="0"/>
              </a:spcBef>
              <a:spcAft>
                <a:spcPts val="0"/>
              </a:spcAft>
              <a:buSzPts val="2500"/>
              <a:buNone/>
              <a:defRPr sz="5000"/>
            </a:lvl4pPr>
            <a:lvl5pPr lvl="4" algn="ctr" rtl="0">
              <a:spcBef>
                <a:spcPts val="0"/>
              </a:spcBef>
              <a:spcAft>
                <a:spcPts val="0"/>
              </a:spcAft>
              <a:buSzPts val="2500"/>
              <a:buNone/>
              <a:defRPr sz="5000"/>
            </a:lvl5pPr>
            <a:lvl6pPr lvl="5" algn="ctr" rtl="0">
              <a:spcBef>
                <a:spcPts val="0"/>
              </a:spcBef>
              <a:spcAft>
                <a:spcPts val="0"/>
              </a:spcAft>
              <a:buSzPts val="2500"/>
              <a:buNone/>
              <a:defRPr sz="5000"/>
            </a:lvl6pPr>
            <a:lvl7pPr lvl="6" algn="ctr" rtl="0">
              <a:spcBef>
                <a:spcPts val="0"/>
              </a:spcBef>
              <a:spcAft>
                <a:spcPts val="0"/>
              </a:spcAft>
              <a:buSzPts val="2500"/>
              <a:buNone/>
              <a:defRPr sz="5000"/>
            </a:lvl7pPr>
            <a:lvl8pPr lvl="7" algn="ctr" rtl="0">
              <a:spcBef>
                <a:spcPts val="0"/>
              </a:spcBef>
              <a:spcAft>
                <a:spcPts val="0"/>
              </a:spcAft>
              <a:buSzPts val="2500"/>
              <a:buNone/>
              <a:defRPr sz="5000"/>
            </a:lvl8pPr>
            <a:lvl9pPr lvl="8" algn="ctr" rtl="0">
              <a:spcBef>
                <a:spcPts val="0"/>
              </a:spcBef>
              <a:spcAft>
                <a:spcPts val="0"/>
              </a:spcAft>
              <a:buSzPts val="2500"/>
              <a:buNone/>
              <a:defRPr sz="5000"/>
            </a:lvl9pPr>
          </a:lstStyle>
          <a:p>
            <a:endParaRPr/>
          </a:p>
        </p:txBody>
      </p:sp>
      <p:sp>
        <p:nvSpPr>
          <p:cNvPr id="288" name="Google Shape;288;p21"/>
          <p:cNvSpPr txBox="1">
            <a:spLocks noGrp="1"/>
          </p:cNvSpPr>
          <p:nvPr>
            <p:ph type="subTitle" idx="15"/>
          </p:nvPr>
        </p:nvSpPr>
        <p:spPr>
          <a:xfrm>
            <a:off x="12113450" y="7287900"/>
            <a:ext cx="3972000" cy="93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Tree>
    <p:extLst>
      <p:ext uri="{BB962C8B-B14F-4D97-AF65-F5344CB8AC3E}">
        <p14:creationId xmlns:p14="http://schemas.microsoft.com/office/powerpoint/2010/main" val="3646349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9"/>
        <p:cNvGrpSpPr/>
        <p:nvPr/>
      </p:nvGrpSpPr>
      <p:grpSpPr>
        <a:xfrm>
          <a:off x="0" y="0"/>
          <a:ext cx="0" cy="0"/>
          <a:chOff x="0" y="0"/>
          <a:chExt cx="0" cy="0"/>
        </a:xfrm>
      </p:grpSpPr>
      <p:sp>
        <p:nvSpPr>
          <p:cNvPr id="290" name="Google Shape;290;p22"/>
          <p:cNvSpPr/>
          <p:nvPr/>
        </p:nvSpPr>
        <p:spPr>
          <a:xfrm flipH="1">
            <a:off x="12674408" y="-2180257"/>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1" name="Google Shape;291;p22"/>
          <p:cNvSpPr/>
          <p:nvPr/>
        </p:nvSpPr>
        <p:spPr>
          <a:xfrm rot="10800000" flipH="1">
            <a:off x="-886142" y="7383443"/>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92" name="Google Shape;292;p22"/>
          <p:cNvSpPr/>
          <p:nvPr/>
        </p:nvSpPr>
        <p:spPr>
          <a:xfrm>
            <a:off x="1285902" y="951713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2"/>
          <p:cNvSpPr/>
          <p:nvPr/>
        </p:nvSpPr>
        <p:spPr>
          <a:xfrm rot="-326888">
            <a:off x="15176179" y="70222"/>
            <a:ext cx="1500046"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2"/>
          <p:cNvSpPr/>
          <p:nvPr/>
        </p:nvSpPr>
        <p:spPr>
          <a:xfrm rot="-4500050" flipH="1">
            <a:off x="17192465" y="882033"/>
            <a:ext cx="966530" cy="82335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2"/>
          <p:cNvSpPr/>
          <p:nvPr/>
        </p:nvSpPr>
        <p:spPr>
          <a:xfrm rot="-6949112" flipH="1">
            <a:off x="266282" y="7779388"/>
            <a:ext cx="328200"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2"/>
          <p:cNvSpPr/>
          <p:nvPr/>
        </p:nvSpPr>
        <p:spPr>
          <a:xfrm>
            <a:off x="680801" y="851697"/>
            <a:ext cx="454194" cy="454194"/>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2"/>
          <p:cNvSpPr/>
          <p:nvPr/>
        </p:nvSpPr>
        <p:spPr>
          <a:xfrm rot="-6949112" flipH="1">
            <a:off x="17664632" y="8584838"/>
            <a:ext cx="328200"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2"/>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98915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99"/>
        <p:cNvGrpSpPr/>
        <p:nvPr/>
      </p:nvGrpSpPr>
      <p:grpSpPr>
        <a:xfrm>
          <a:off x="0" y="0"/>
          <a:ext cx="0" cy="0"/>
          <a:chOff x="0" y="0"/>
          <a:chExt cx="0" cy="0"/>
        </a:xfrm>
      </p:grpSpPr>
      <p:sp>
        <p:nvSpPr>
          <p:cNvPr id="300" name="Google Shape;300;p23"/>
          <p:cNvSpPr/>
          <p:nvPr/>
        </p:nvSpPr>
        <p:spPr>
          <a:xfrm flipH="1">
            <a:off x="12674408" y="-2180257"/>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01" name="Google Shape;301;p23"/>
          <p:cNvSpPr/>
          <p:nvPr/>
        </p:nvSpPr>
        <p:spPr>
          <a:xfrm rot="10800000" flipH="1">
            <a:off x="-1533842" y="7389619"/>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02" name="Google Shape;302;p23"/>
          <p:cNvSpPr/>
          <p:nvPr/>
        </p:nvSpPr>
        <p:spPr>
          <a:xfrm>
            <a:off x="15189902" y="8158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3"/>
          <p:cNvSpPr/>
          <p:nvPr/>
        </p:nvSpPr>
        <p:spPr>
          <a:xfrm rot="-326888">
            <a:off x="722379" y="9581572"/>
            <a:ext cx="1500046"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3"/>
          <p:cNvSpPr/>
          <p:nvPr/>
        </p:nvSpPr>
        <p:spPr>
          <a:xfrm rot="-4500050" flipH="1">
            <a:off x="424639" y="803683"/>
            <a:ext cx="966530" cy="82335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3"/>
          <p:cNvSpPr/>
          <p:nvPr/>
        </p:nvSpPr>
        <p:spPr>
          <a:xfrm rot="-8975214" flipH="1">
            <a:off x="231531" y="8283341"/>
            <a:ext cx="328202" cy="662646"/>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3"/>
          <p:cNvSpPr/>
          <p:nvPr/>
        </p:nvSpPr>
        <p:spPr>
          <a:xfrm>
            <a:off x="16848001" y="8529247"/>
            <a:ext cx="454194" cy="454194"/>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3"/>
          <p:cNvSpPr/>
          <p:nvPr/>
        </p:nvSpPr>
        <p:spPr>
          <a:xfrm rot="-6949112" flipH="1">
            <a:off x="17595082" y="2434664"/>
            <a:ext cx="328200"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3"/>
          <p:cNvSpPr/>
          <p:nvPr/>
        </p:nvSpPr>
        <p:spPr>
          <a:xfrm rot="-326888">
            <a:off x="17009155" y="995772"/>
            <a:ext cx="1500046"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3"/>
          <p:cNvSpPr txBox="1">
            <a:spLocks noGrp="1"/>
          </p:cNvSpPr>
          <p:nvPr>
            <p:ph type="title"/>
          </p:nvPr>
        </p:nvSpPr>
        <p:spPr>
          <a:xfrm>
            <a:off x="1440000" y="890050"/>
            <a:ext cx="15408000" cy="114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047198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10"/>
        <p:cNvGrpSpPr/>
        <p:nvPr/>
      </p:nvGrpSpPr>
      <p:grpSpPr>
        <a:xfrm>
          <a:off x="0" y="0"/>
          <a:ext cx="0" cy="0"/>
          <a:chOff x="0" y="0"/>
          <a:chExt cx="0" cy="0"/>
        </a:xfrm>
      </p:grpSpPr>
      <p:sp>
        <p:nvSpPr>
          <p:cNvPr id="311" name="Google Shape;311;p24"/>
          <p:cNvSpPr/>
          <p:nvPr/>
        </p:nvSpPr>
        <p:spPr>
          <a:xfrm>
            <a:off x="-1718342" y="-158863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12" name="Google Shape;312;p24"/>
          <p:cNvSpPr/>
          <p:nvPr/>
        </p:nvSpPr>
        <p:spPr>
          <a:xfrm rot="10800000">
            <a:off x="14603908" y="5682019"/>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13" name="Google Shape;313;p24"/>
          <p:cNvSpPr/>
          <p:nvPr/>
        </p:nvSpPr>
        <p:spPr>
          <a:xfrm>
            <a:off x="221152" y="819433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4"/>
          <p:cNvSpPr/>
          <p:nvPr/>
        </p:nvSpPr>
        <p:spPr>
          <a:xfrm rot="1606875">
            <a:off x="15566630" y="9590553"/>
            <a:ext cx="1500044"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4"/>
          <p:cNvSpPr/>
          <p:nvPr/>
        </p:nvSpPr>
        <p:spPr>
          <a:xfrm rot="5797880">
            <a:off x="17281003" y="763452"/>
            <a:ext cx="702138" cy="630692"/>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4"/>
          <p:cNvSpPr/>
          <p:nvPr/>
        </p:nvSpPr>
        <p:spPr>
          <a:xfrm rot="-6895053" flipH="1">
            <a:off x="2330611" y="175495"/>
            <a:ext cx="1049118" cy="893722"/>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4"/>
          <p:cNvSpPr/>
          <p:nvPr/>
        </p:nvSpPr>
        <p:spPr>
          <a:xfrm rot="6700042">
            <a:off x="204380" y="1761092"/>
            <a:ext cx="328200"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4"/>
          <p:cNvSpPr/>
          <p:nvPr/>
        </p:nvSpPr>
        <p:spPr>
          <a:xfrm rot="-6700042" flipH="1">
            <a:off x="17467980" y="7080942"/>
            <a:ext cx="328200"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4"/>
          <p:cNvSpPr/>
          <p:nvPr/>
        </p:nvSpPr>
        <p:spPr>
          <a:xfrm rot="-326888">
            <a:off x="1265629" y="9414346"/>
            <a:ext cx="1500046"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4"/>
          <p:cNvSpPr txBox="1">
            <a:spLocks noGrp="1"/>
          </p:cNvSpPr>
          <p:nvPr>
            <p:ph type="title" hasCustomPrompt="1"/>
          </p:nvPr>
        </p:nvSpPr>
        <p:spPr>
          <a:xfrm>
            <a:off x="1426200" y="6060324"/>
            <a:ext cx="4516200" cy="18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400">
                <a:solidFill>
                  <a:schemeClr val="lt2"/>
                </a:solidFill>
              </a:defRPr>
            </a:lvl1pPr>
            <a:lvl2pPr lvl="1" algn="ctr" rtl="0">
              <a:spcBef>
                <a:spcPts val="0"/>
              </a:spcBef>
              <a:spcAft>
                <a:spcPts val="0"/>
              </a:spcAft>
              <a:buSzPts val="6000"/>
              <a:buNone/>
              <a:defRPr sz="12000"/>
            </a:lvl2pPr>
            <a:lvl3pPr lvl="2" algn="ctr" rtl="0">
              <a:spcBef>
                <a:spcPts val="0"/>
              </a:spcBef>
              <a:spcAft>
                <a:spcPts val="0"/>
              </a:spcAft>
              <a:buSzPts val="6000"/>
              <a:buNone/>
              <a:defRPr sz="12000"/>
            </a:lvl3pPr>
            <a:lvl4pPr lvl="3" algn="ctr" rtl="0">
              <a:spcBef>
                <a:spcPts val="0"/>
              </a:spcBef>
              <a:spcAft>
                <a:spcPts val="0"/>
              </a:spcAft>
              <a:buSzPts val="6000"/>
              <a:buNone/>
              <a:defRPr sz="12000"/>
            </a:lvl4pPr>
            <a:lvl5pPr lvl="4" algn="ctr" rtl="0">
              <a:spcBef>
                <a:spcPts val="0"/>
              </a:spcBef>
              <a:spcAft>
                <a:spcPts val="0"/>
              </a:spcAft>
              <a:buSzPts val="6000"/>
              <a:buNone/>
              <a:defRPr sz="12000"/>
            </a:lvl5pPr>
            <a:lvl6pPr lvl="5" algn="ctr" rtl="0">
              <a:spcBef>
                <a:spcPts val="0"/>
              </a:spcBef>
              <a:spcAft>
                <a:spcPts val="0"/>
              </a:spcAft>
              <a:buSzPts val="6000"/>
              <a:buNone/>
              <a:defRPr sz="12000"/>
            </a:lvl6pPr>
            <a:lvl7pPr lvl="6" algn="ctr" rtl="0">
              <a:spcBef>
                <a:spcPts val="0"/>
              </a:spcBef>
              <a:spcAft>
                <a:spcPts val="0"/>
              </a:spcAft>
              <a:buSzPts val="6000"/>
              <a:buNone/>
              <a:defRPr sz="12000"/>
            </a:lvl7pPr>
            <a:lvl8pPr lvl="7" algn="ctr" rtl="0">
              <a:spcBef>
                <a:spcPts val="0"/>
              </a:spcBef>
              <a:spcAft>
                <a:spcPts val="0"/>
              </a:spcAft>
              <a:buSzPts val="6000"/>
              <a:buNone/>
              <a:defRPr sz="12000"/>
            </a:lvl8pPr>
            <a:lvl9pPr lvl="8" algn="ctr" rtl="0">
              <a:spcBef>
                <a:spcPts val="0"/>
              </a:spcBef>
              <a:spcAft>
                <a:spcPts val="0"/>
              </a:spcAft>
              <a:buSzPts val="6000"/>
              <a:buNone/>
              <a:defRPr sz="12000"/>
            </a:lvl9pPr>
          </a:lstStyle>
          <a:p>
            <a:r>
              <a:t>xx%</a:t>
            </a:r>
          </a:p>
        </p:txBody>
      </p:sp>
      <p:sp>
        <p:nvSpPr>
          <p:cNvPr id="321" name="Google Shape;321;p24"/>
          <p:cNvSpPr txBox="1">
            <a:spLocks noGrp="1"/>
          </p:cNvSpPr>
          <p:nvPr>
            <p:ph type="subTitle" idx="1"/>
          </p:nvPr>
        </p:nvSpPr>
        <p:spPr>
          <a:xfrm>
            <a:off x="1426200" y="7874650"/>
            <a:ext cx="4516200" cy="8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3200"/>
            </a:lvl1pPr>
            <a:lvl2pPr lvl="1" algn="ctr" rtl="0">
              <a:lnSpc>
                <a:spcPct val="100000"/>
              </a:lnSpc>
              <a:spcBef>
                <a:spcPts val="0"/>
              </a:spcBef>
              <a:spcAft>
                <a:spcPts val="0"/>
              </a:spcAft>
              <a:buClr>
                <a:schemeClr val="dk1"/>
              </a:buClr>
              <a:buSzPts val="2100"/>
              <a:buNone/>
              <a:defRPr sz="4200">
                <a:solidFill>
                  <a:schemeClr val="dk1"/>
                </a:solidFill>
              </a:defRPr>
            </a:lvl2pPr>
            <a:lvl3pPr lvl="2" algn="ctr" rtl="0">
              <a:lnSpc>
                <a:spcPct val="100000"/>
              </a:lnSpc>
              <a:spcBef>
                <a:spcPts val="0"/>
              </a:spcBef>
              <a:spcAft>
                <a:spcPts val="0"/>
              </a:spcAft>
              <a:buClr>
                <a:schemeClr val="dk1"/>
              </a:buClr>
              <a:buSzPts val="2100"/>
              <a:buNone/>
              <a:defRPr sz="42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322" name="Google Shape;322;p24"/>
          <p:cNvSpPr txBox="1">
            <a:spLocks noGrp="1"/>
          </p:cNvSpPr>
          <p:nvPr>
            <p:ph type="title" idx="2" hasCustomPrompt="1"/>
          </p:nvPr>
        </p:nvSpPr>
        <p:spPr>
          <a:xfrm>
            <a:off x="6885900" y="2605850"/>
            <a:ext cx="4516200" cy="18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400">
                <a:solidFill>
                  <a:schemeClr val="dk2"/>
                </a:solidFill>
              </a:defRPr>
            </a:lvl1pPr>
            <a:lvl2pPr lvl="1" algn="ctr" rtl="0">
              <a:spcBef>
                <a:spcPts val="0"/>
              </a:spcBef>
              <a:spcAft>
                <a:spcPts val="0"/>
              </a:spcAft>
              <a:buSzPts val="6000"/>
              <a:buNone/>
              <a:defRPr sz="12000"/>
            </a:lvl2pPr>
            <a:lvl3pPr lvl="2" algn="ctr" rtl="0">
              <a:spcBef>
                <a:spcPts val="0"/>
              </a:spcBef>
              <a:spcAft>
                <a:spcPts val="0"/>
              </a:spcAft>
              <a:buSzPts val="6000"/>
              <a:buNone/>
              <a:defRPr sz="12000"/>
            </a:lvl3pPr>
            <a:lvl4pPr lvl="3" algn="ctr" rtl="0">
              <a:spcBef>
                <a:spcPts val="0"/>
              </a:spcBef>
              <a:spcAft>
                <a:spcPts val="0"/>
              </a:spcAft>
              <a:buSzPts val="6000"/>
              <a:buNone/>
              <a:defRPr sz="12000"/>
            </a:lvl4pPr>
            <a:lvl5pPr lvl="4" algn="ctr" rtl="0">
              <a:spcBef>
                <a:spcPts val="0"/>
              </a:spcBef>
              <a:spcAft>
                <a:spcPts val="0"/>
              </a:spcAft>
              <a:buSzPts val="6000"/>
              <a:buNone/>
              <a:defRPr sz="12000"/>
            </a:lvl5pPr>
            <a:lvl6pPr lvl="5" algn="ctr" rtl="0">
              <a:spcBef>
                <a:spcPts val="0"/>
              </a:spcBef>
              <a:spcAft>
                <a:spcPts val="0"/>
              </a:spcAft>
              <a:buSzPts val="6000"/>
              <a:buNone/>
              <a:defRPr sz="12000"/>
            </a:lvl6pPr>
            <a:lvl7pPr lvl="6" algn="ctr" rtl="0">
              <a:spcBef>
                <a:spcPts val="0"/>
              </a:spcBef>
              <a:spcAft>
                <a:spcPts val="0"/>
              </a:spcAft>
              <a:buSzPts val="6000"/>
              <a:buNone/>
              <a:defRPr sz="12000"/>
            </a:lvl7pPr>
            <a:lvl8pPr lvl="7" algn="ctr" rtl="0">
              <a:spcBef>
                <a:spcPts val="0"/>
              </a:spcBef>
              <a:spcAft>
                <a:spcPts val="0"/>
              </a:spcAft>
              <a:buSzPts val="6000"/>
              <a:buNone/>
              <a:defRPr sz="12000"/>
            </a:lvl8pPr>
            <a:lvl9pPr lvl="8" algn="ctr" rtl="0">
              <a:spcBef>
                <a:spcPts val="0"/>
              </a:spcBef>
              <a:spcAft>
                <a:spcPts val="0"/>
              </a:spcAft>
              <a:buSzPts val="6000"/>
              <a:buNone/>
              <a:defRPr sz="12000"/>
            </a:lvl9pPr>
          </a:lstStyle>
          <a:p>
            <a:r>
              <a:t>xx%</a:t>
            </a:r>
          </a:p>
        </p:txBody>
      </p:sp>
      <p:sp>
        <p:nvSpPr>
          <p:cNvPr id="323" name="Google Shape;323;p24"/>
          <p:cNvSpPr txBox="1">
            <a:spLocks noGrp="1"/>
          </p:cNvSpPr>
          <p:nvPr>
            <p:ph type="subTitle" idx="3"/>
          </p:nvPr>
        </p:nvSpPr>
        <p:spPr>
          <a:xfrm>
            <a:off x="6885900" y="4420152"/>
            <a:ext cx="4516200" cy="8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3200"/>
            </a:lvl1pPr>
            <a:lvl2pPr lvl="1" algn="ctr" rtl="0">
              <a:lnSpc>
                <a:spcPct val="100000"/>
              </a:lnSpc>
              <a:spcBef>
                <a:spcPts val="0"/>
              </a:spcBef>
              <a:spcAft>
                <a:spcPts val="0"/>
              </a:spcAft>
              <a:buClr>
                <a:schemeClr val="dk1"/>
              </a:buClr>
              <a:buSzPts val="2100"/>
              <a:buNone/>
              <a:defRPr sz="4200">
                <a:solidFill>
                  <a:schemeClr val="dk1"/>
                </a:solidFill>
              </a:defRPr>
            </a:lvl2pPr>
            <a:lvl3pPr lvl="2" algn="ctr" rtl="0">
              <a:lnSpc>
                <a:spcPct val="100000"/>
              </a:lnSpc>
              <a:spcBef>
                <a:spcPts val="0"/>
              </a:spcBef>
              <a:spcAft>
                <a:spcPts val="0"/>
              </a:spcAft>
              <a:buClr>
                <a:schemeClr val="dk1"/>
              </a:buClr>
              <a:buSzPts val="2100"/>
              <a:buNone/>
              <a:defRPr sz="42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324" name="Google Shape;324;p24"/>
          <p:cNvSpPr txBox="1">
            <a:spLocks noGrp="1"/>
          </p:cNvSpPr>
          <p:nvPr>
            <p:ph type="title" idx="4" hasCustomPrompt="1"/>
          </p:nvPr>
        </p:nvSpPr>
        <p:spPr>
          <a:xfrm>
            <a:off x="12345600" y="6060314"/>
            <a:ext cx="4516200" cy="18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400">
                <a:solidFill>
                  <a:schemeClr val="accent3"/>
                </a:solidFill>
              </a:defRPr>
            </a:lvl1pPr>
            <a:lvl2pPr lvl="1" algn="ctr" rtl="0">
              <a:spcBef>
                <a:spcPts val="0"/>
              </a:spcBef>
              <a:spcAft>
                <a:spcPts val="0"/>
              </a:spcAft>
              <a:buSzPts val="6000"/>
              <a:buNone/>
              <a:defRPr sz="12000"/>
            </a:lvl2pPr>
            <a:lvl3pPr lvl="2" algn="ctr" rtl="0">
              <a:spcBef>
                <a:spcPts val="0"/>
              </a:spcBef>
              <a:spcAft>
                <a:spcPts val="0"/>
              </a:spcAft>
              <a:buSzPts val="6000"/>
              <a:buNone/>
              <a:defRPr sz="12000"/>
            </a:lvl3pPr>
            <a:lvl4pPr lvl="3" algn="ctr" rtl="0">
              <a:spcBef>
                <a:spcPts val="0"/>
              </a:spcBef>
              <a:spcAft>
                <a:spcPts val="0"/>
              </a:spcAft>
              <a:buSzPts val="6000"/>
              <a:buNone/>
              <a:defRPr sz="12000"/>
            </a:lvl4pPr>
            <a:lvl5pPr lvl="4" algn="ctr" rtl="0">
              <a:spcBef>
                <a:spcPts val="0"/>
              </a:spcBef>
              <a:spcAft>
                <a:spcPts val="0"/>
              </a:spcAft>
              <a:buSzPts val="6000"/>
              <a:buNone/>
              <a:defRPr sz="12000"/>
            </a:lvl5pPr>
            <a:lvl6pPr lvl="5" algn="ctr" rtl="0">
              <a:spcBef>
                <a:spcPts val="0"/>
              </a:spcBef>
              <a:spcAft>
                <a:spcPts val="0"/>
              </a:spcAft>
              <a:buSzPts val="6000"/>
              <a:buNone/>
              <a:defRPr sz="12000"/>
            </a:lvl6pPr>
            <a:lvl7pPr lvl="6" algn="ctr" rtl="0">
              <a:spcBef>
                <a:spcPts val="0"/>
              </a:spcBef>
              <a:spcAft>
                <a:spcPts val="0"/>
              </a:spcAft>
              <a:buSzPts val="6000"/>
              <a:buNone/>
              <a:defRPr sz="12000"/>
            </a:lvl7pPr>
            <a:lvl8pPr lvl="7" algn="ctr" rtl="0">
              <a:spcBef>
                <a:spcPts val="0"/>
              </a:spcBef>
              <a:spcAft>
                <a:spcPts val="0"/>
              </a:spcAft>
              <a:buSzPts val="6000"/>
              <a:buNone/>
              <a:defRPr sz="12000"/>
            </a:lvl8pPr>
            <a:lvl9pPr lvl="8" algn="ctr" rtl="0">
              <a:spcBef>
                <a:spcPts val="0"/>
              </a:spcBef>
              <a:spcAft>
                <a:spcPts val="0"/>
              </a:spcAft>
              <a:buSzPts val="6000"/>
              <a:buNone/>
              <a:defRPr sz="12000"/>
            </a:lvl9pPr>
          </a:lstStyle>
          <a:p>
            <a:r>
              <a:t>xx%</a:t>
            </a:r>
          </a:p>
        </p:txBody>
      </p:sp>
      <p:sp>
        <p:nvSpPr>
          <p:cNvPr id="325" name="Google Shape;325;p24"/>
          <p:cNvSpPr txBox="1">
            <a:spLocks noGrp="1"/>
          </p:cNvSpPr>
          <p:nvPr>
            <p:ph type="subTitle" idx="5"/>
          </p:nvPr>
        </p:nvSpPr>
        <p:spPr>
          <a:xfrm>
            <a:off x="12345600" y="7874598"/>
            <a:ext cx="4516200" cy="8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3200"/>
            </a:lvl1pPr>
            <a:lvl2pPr lvl="1" algn="ctr" rtl="0">
              <a:lnSpc>
                <a:spcPct val="100000"/>
              </a:lnSpc>
              <a:spcBef>
                <a:spcPts val="0"/>
              </a:spcBef>
              <a:spcAft>
                <a:spcPts val="0"/>
              </a:spcAft>
              <a:buClr>
                <a:schemeClr val="dk1"/>
              </a:buClr>
              <a:buSzPts val="2100"/>
              <a:buNone/>
              <a:defRPr sz="4200">
                <a:solidFill>
                  <a:schemeClr val="dk1"/>
                </a:solidFill>
              </a:defRPr>
            </a:lvl2pPr>
            <a:lvl3pPr lvl="2" algn="ctr" rtl="0">
              <a:lnSpc>
                <a:spcPct val="100000"/>
              </a:lnSpc>
              <a:spcBef>
                <a:spcPts val="0"/>
              </a:spcBef>
              <a:spcAft>
                <a:spcPts val="0"/>
              </a:spcAft>
              <a:buClr>
                <a:schemeClr val="dk1"/>
              </a:buClr>
              <a:buSzPts val="2100"/>
              <a:buNone/>
              <a:defRPr sz="42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42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326" name="Google Shape;326;p24"/>
          <p:cNvSpPr txBox="1">
            <a:spLocks noGrp="1"/>
          </p:cNvSpPr>
          <p:nvPr>
            <p:ph type="title" idx="6"/>
          </p:nvPr>
        </p:nvSpPr>
        <p:spPr>
          <a:xfrm>
            <a:off x="1440000" y="890050"/>
            <a:ext cx="15408000" cy="114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504817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2"/>
        </a:solidFill>
        <a:effectLst/>
      </p:bgPr>
    </p:bg>
    <p:spTree>
      <p:nvGrpSpPr>
        <p:cNvPr id="1" name="Shape 327"/>
        <p:cNvGrpSpPr/>
        <p:nvPr/>
      </p:nvGrpSpPr>
      <p:grpSpPr>
        <a:xfrm>
          <a:off x="0" y="0"/>
          <a:ext cx="0" cy="0"/>
          <a:chOff x="0" y="0"/>
          <a:chExt cx="0" cy="0"/>
        </a:xfrm>
      </p:grpSpPr>
      <p:sp>
        <p:nvSpPr>
          <p:cNvPr id="328" name="Google Shape;328;p25"/>
          <p:cNvSpPr/>
          <p:nvPr/>
        </p:nvSpPr>
        <p:spPr>
          <a:xfrm>
            <a:off x="6700981" y="3230693"/>
            <a:ext cx="13060050" cy="793785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29" name="Google Shape;329;p25"/>
          <p:cNvSpPr/>
          <p:nvPr/>
        </p:nvSpPr>
        <p:spPr>
          <a:xfrm rot="1412830">
            <a:off x="7735763" y="9380047"/>
            <a:ext cx="1810374" cy="530058"/>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5"/>
          <p:cNvSpPr/>
          <p:nvPr/>
        </p:nvSpPr>
        <p:spPr>
          <a:xfrm>
            <a:off x="-2902792" y="-130173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1" name="Google Shape;331;p25"/>
          <p:cNvSpPr/>
          <p:nvPr/>
        </p:nvSpPr>
        <p:spPr>
          <a:xfrm rot="126079">
            <a:off x="1109085" y="167450"/>
            <a:ext cx="1500030"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5"/>
          <p:cNvSpPr/>
          <p:nvPr/>
        </p:nvSpPr>
        <p:spPr>
          <a:xfrm rot="7079738">
            <a:off x="247033" y="1620494"/>
            <a:ext cx="328202"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5"/>
          <p:cNvSpPr/>
          <p:nvPr/>
        </p:nvSpPr>
        <p:spPr>
          <a:xfrm rot="-346047">
            <a:off x="15362849" y="422950"/>
            <a:ext cx="2403474" cy="900848"/>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5"/>
          <p:cNvSpPr/>
          <p:nvPr/>
        </p:nvSpPr>
        <p:spPr>
          <a:xfrm>
            <a:off x="15532802" y="92082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5"/>
          <p:cNvSpPr/>
          <p:nvPr/>
        </p:nvSpPr>
        <p:spPr>
          <a:xfrm rot="-2549037">
            <a:off x="12130732" y="9313745"/>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6" name="Google Shape;336;p25"/>
          <p:cNvSpPr txBox="1"/>
          <p:nvPr/>
        </p:nvSpPr>
        <p:spPr>
          <a:xfrm>
            <a:off x="1440000" y="6821600"/>
            <a:ext cx="6480600" cy="1231200"/>
          </a:xfrm>
          <a:prstGeom prst="rect">
            <a:avLst/>
          </a:prstGeom>
          <a:noFill/>
          <a:ln>
            <a:noFill/>
          </a:ln>
        </p:spPr>
        <p:txBody>
          <a:bodyPr spcFirstLastPara="1" wrap="square" lIns="182850" tIns="182850" rIns="182850" bIns="182850" anchor="ctr" anchorCtr="0">
            <a:noAutofit/>
          </a:bodyPr>
          <a:lstStyle/>
          <a:p>
            <a:pPr marL="0" lvl="0" indent="0" algn="l" rtl="0">
              <a:lnSpc>
                <a:spcPct val="100000"/>
              </a:lnSpc>
              <a:spcBef>
                <a:spcPts val="0"/>
              </a:spcBef>
              <a:spcAft>
                <a:spcPts val="0"/>
              </a:spcAft>
              <a:buNone/>
            </a:pPr>
            <a:r>
              <a:rPr lang="en-GB" sz="2400">
                <a:solidFill>
                  <a:schemeClr val="lt1"/>
                </a:solidFill>
                <a:latin typeface="Anaheim" panose="02000503000000000000"/>
                <a:ea typeface="Anaheim" panose="02000503000000000000"/>
                <a:cs typeface="Anaheim" panose="02000503000000000000"/>
                <a:sym typeface="Anaheim" panose="02000503000000000000"/>
              </a:rPr>
              <a:t>CREDITS: This presentation template was created by </a:t>
            </a:r>
            <a:r>
              <a:rPr lang="en-GB" sz="2400" b="1">
                <a:solidFill>
                  <a:schemeClr val="lt1"/>
                </a:solidFill>
                <a:uFill>
                  <a:noFill/>
                </a:uFill>
                <a:latin typeface="Anaheim" panose="02000503000000000000"/>
                <a:ea typeface="Anaheim" panose="02000503000000000000"/>
                <a:cs typeface="Anaheim" panose="02000503000000000000"/>
                <a:sym typeface="Anaheim" panose="02000503000000000000"/>
                <a:hlinkClick r:id="rId2"/>
              </a:rPr>
              <a:t>Slidesgo</a:t>
            </a:r>
            <a:r>
              <a:rPr lang="en-GB" sz="2400">
                <a:solidFill>
                  <a:schemeClr val="lt1"/>
                </a:solidFill>
                <a:latin typeface="Anaheim" panose="02000503000000000000"/>
                <a:ea typeface="Anaheim" panose="02000503000000000000"/>
                <a:cs typeface="Anaheim" panose="02000503000000000000"/>
                <a:sym typeface="Anaheim" panose="02000503000000000000"/>
              </a:rPr>
              <a:t>, including icons by </a:t>
            </a:r>
            <a:r>
              <a:rPr lang="en-GB" sz="2400" b="1">
                <a:solidFill>
                  <a:schemeClr val="lt1"/>
                </a:solidFill>
                <a:uFill>
                  <a:noFill/>
                </a:uFill>
                <a:latin typeface="Anaheim" panose="02000503000000000000"/>
                <a:ea typeface="Anaheim" panose="02000503000000000000"/>
                <a:cs typeface="Anaheim" panose="02000503000000000000"/>
                <a:sym typeface="Anaheim" panose="02000503000000000000"/>
                <a:hlinkClick r:id="rId3"/>
              </a:rPr>
              <a:t>Flaticon</a:t>
            </a:r>
            <a:r>
              <a:rPr lang="en-GB" sz="2400">
                <a:solidFill>
                  <a:schemeClr val="lt1"/>
                </a:solidFill>
                <a:latin typeface="Anaheim" panose="02000503000000000000"/>
                <a:ea typeface="Anaheim" panose="02000503000000000000"/>
                <a:cs typeface="Anaheim" panose="02000503000000000000"/>
                <a:sym typeface="Anaheim" panose="02000503000000000000"/>
              </a:rPr>
              <a:t>, infographics and images by </a:t>
            </a:r>
            <a:r>
              <a:rPr lang="en-GB" sz="2400" b="1">
                <a:solidFill>
                  <a:schemeClr val="lt1"/>
                </a:solidFill>
                <a:uFill>
                  <a:noFill/>
                </a:uFill>
                <a:latin typeface="Anaheim" panose="02000503000000000000"/>
                <a:ea typeface="Anaheim" panose="02000503000000000000"/>
                <a:cs typeface="Anaheim" panose="02000503000000000000"/>
                <a:sym typeface="Anaheim" panose="02000503000000000000"/>
                <a:hlinkClick r:id="rId4"/>
              </a:rPr>
              <a:t>Freepik</a:t>
            </a:r>
            <a:endParaRPr sz="2400" b="1">
              <a:solidFill>
                <a:schemeClr val="lt1"/>
              </a:solidFill>
              <a:latin typeface="Anaheim" panose="02000503000000000000"/>
              <a:ea typeface="Anaheim" panose="02000503000000000000"/>
              <a:cs typeface="Anaheim" panose="02000503000000000000"/>
              <a:sym typeface="Anaheim" panose="02000503000000000000"/>
            </a:endParaRPr>
          </a:p>
        </p:txBody>
      </p:sp>
      <p:sp>
        <p:nvSpPr>
          <p:cNvPr id="337" name="Google Shape;337;p25"/>
          <p:cNvSpPr/>
          <p:nvPr/>
        </p:nvSpPr>
        <p:spPr>
          <a:xfrm>
            <a:off x="8675349" y="5143498"/>
            <a:ext cx="702142" cy="630696"/>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8" name="Google Shape;338;p25"/>
          <p:cNvSpPr/>
          <p:nvPr/>
        </p:nvSpPr>
        <p:spPr>
          <a:xfrm rot="-1601140">
            <a:off x="11204329" y="859198"/>
            <a:ext cx="1500046"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9" name="Google Shape;339;p25"/>
          <p:cNvSpPr txBox="1">
            <a:spLocks noGrp="1"/>
          </p:cNvSpPr>
          <p:nvPr>
            <p:ph type="title"/>
          </p:nvPr>
        </p:nvSpPr>
        <p:spPr>
          <a:xfrm>
            <a:off x="1440000" y="1078800"/>
            <a:ext cx="8265600" cy="1746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300"/>
              <a:buNone/>
              <a:defRPr sz="88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0" name="Google Shape;340;p25"/>
          <p:cNvSpPr txBox="1">
            <a:spLocks noGrp="1"/>
          </p:cNvSpPr>
          <p:nvPr>
            <p:ph type="subTitle" idx="1"/>
          </p:nvPr>
        </p:nvSpPr>
        <p:spPr>
          <a:xfrm>
            <a:off x="1440000" y="4783526"/>
            <a:ext cx="6869400" cy="153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341" name="Google Shape;341;p25"/>
          <p:cNvSpPr txBox="1">
            <a:spLocks noGrp="1"/>
          </p:cNvSpPr>
          <p:nvPr>
            <p:ph type="subTitle" idx="2"/>
          </p:nvPr>
        </p:nvSpPr>
        <p:spPr>
          <a:xfrm>
            <a:off x="1440000" y="3965676"/>
            <a:ext cx="6869400" cy="81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Tree>
    <p:extLst>
      <p:ext uri="{BB962C8B-B14F-4D97-AF65-F5344CB8AC3E}">
        <p14:creationId xmlns:p14="http://schemas.microsoft.com/office/powerpoint/2010/main" val="36368822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2"/>
        <p:cNvGrpSpPr/>
        <p:nvPr/>
      </p:nvGrpSpPr>
      <p:grpSpPr>
        <a:xfrm>
          <a:off x="0" y="0"/>
          <a:ext cx="0" cy="0"/>
          <a:chOff x="0" y="0"/>
          <a:chExt cx="0" cy="0"/>
        </a:xfrm>
      </p:grpSpPr>
      <p:sp>
        <p:nvSpPr>
          <p:cNvPr id="343" name="Google Shape;343;p26"/>
          <p:cNvSpPr/>
          <p:nvPr/>
        </p:nvSpPr>
        <p:spPr>
          <a:xfrm>
            <a:off x="-1017942" y="-1713731"/>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44" name="Google Shape;344;p26"/>
          <p:cNvSpPr/>
          <p:nvPr/>
        </p:nvSpPr>
        <p:spPr>
          <a:xfrm rot="10800000">
            <a:off x="14603908" y="5682019"/>
            <a:ext cx="7190000" cy="5585050"/>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45" name="Google Shape;345;p26"/>
          <p:cNvSpPr/>
          <p:nvPr/>
        </p:nvSpPr>
        <p:spPr>
          <a:xfrm>
            <a:off x="271852" y="2246606"/>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6" name="Google Shape;346;p26"/>
          <p:cNvSpPr/>
          <p:nvPr/>
        </p:nvSpPr>
        <p:spPr>
          <a:xfrm rot="1606875">
            <a:off x="15329480" y="9522603"/>
            <a:ext cx="1500044" cy="439186"/>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7" name="Google Shape;347;p26"/>
          <p:cNvSpPr/>
          <p:nvPr/>
        </p:nvSpPr>
        <p:spPr>
          <a:xfrm rot="5797880">
            <a:off x="17185903" y="7001702"/>
            <a:ext cx="702138" cy="630692"/>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8" name="Google Shape;348;p26"/>
          <p:cNvSpPr/>
          <p:nvPr/>
        </p:nvSpPr>
        <p:spPr>
          <a:xfrm rot="2856529">
            <a:off x="17372880" y="8622071"/>
            <a:ext cx="328204" cy="662646"/>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49" name="Google Shape;349;p26"/>
          <p:cNvSpPr/>
          <p:nvPr/>
        </p:nvSpPr>
        <p:spPr>
          <a:xfrm rot="-4499985" flipH="1">
            <a:off x="993822" y="394728"/>
            <a:ext cx="1049112" cy="893736"/>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50" name="Google Shape;350;p26"/>
          <p:cNvSpPr/>
          <p:nvPr/>
        </p:nvSpPr>
        <p:spPr>
          <a:xfrm rot="-3661117">
            <a:off x="477106" y="8430918"/>
            <a:ext cx="328204"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51" name="Google Shape;351;p26"/>
          <p:cNvSpPr/>
          <p:nvPr/>
        </p:nvSpPr>
        <p:spPr>
          <a:xfrm>
            <a:off x="17033351" y="890053"/>
            <a:ext cx="388842" cy="388842"/>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200609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52"/>
        <p:cNvGrpSpPr/>
        <p:nvPr/>
      </p:nvGrpSpPr>
      <p:grpSpPr>
        <a:xfrm>
          <a:off x="0" y="0"/>
          <a:ext cx="0" cy="0"/>
          <a:chOff x="0" y="0"/>
          <a:chExt cx="0" cy="0"/>
        </a:xfrm>
      </p:grpSpPr>
      <p:sp>
        <p:nvSpPr>
          <p:cNvPr id="353" name="Google Shape;353;p27"/>
          <p:cNvSpPr/>
          <p:nvPr/>
        </p:nvSpPr>
        <p:spPr>
          <a:xfrm rot="10800000">
            <a:off x="-1279820" y="4907411"/>
            <a:ext cx="20197600" cy="7267450"/>
          </a:xfrm>
          <a:custGeom>
            <a:avLst/>
            <a:gdLst/>
            <a:ahLst/>
            <a:cxnLst/>
            <a:rect l="l" t="t" r="r" b="b"/>
            <a:pathLst>
              <a:path w="403952" h="145349" extrusionOk="0">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54" name="Google Shape;354;p27"/>
          <p:cNvSpPr/>
          <p:nvPr/>
        </p:nvSpPr>
        <p:spPr>
          <a:xfrm flipH="1">
            <a:off x="10772379" y="-322379"/>
            <a:ext cx="8465986" cy="3393674"/>
          </a:xfrm>
          <a:custGeom>
            <a:avLst/>
            <a:gdLst/>
            <a:ahLst/>
            <a:cxnLst/>
            <a:rect l="l" t="t" r="r" b="b"/>
            <a:pathLst>
              <a:path w="104216" h="41776" extrusionOk="0">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55" name="Google Shape;355;p27"/>
          <p:cNvSpPr/>
          <p:nvPr/>
        </p:nvSpPr>
        <p:spPr>
          <a:xfrm>
            <a:off x="622502" y="737763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56" name="Google Shape;356;p27"/>
          <p:cNvSpPr/>
          <p:nvPr/>
        </p:nvSpPr>
        <p:spPr>
          <a:xfrm rot="-6700042" flipH="1">
            <a:off x="17278130" y="1778492"/>
            <a:ext cx="328200" cy="66264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57" name="Google Shape;357;p27"/>
          <p:cNvSpPr/>
          <p:nvPr/>
        </p:nvSpPr>
        <p:spPr>
          <a:xfrm rot="-326888">
            <a:off x="2916429" y="8245346"/>
            <a:ext cx="1500046" cy="439184"/>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58" name="Google Shape;358;p27"/>
          <p:cNvSpPr/>
          <p:nvPr/>
        </p:nvSpPr>
        <p:spPr>
          <a:xfrm rot="-4500050" flipH="1">
            <a:off x="14881365" y="239083"/>
            <a:ext cx="966530" cy="82335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59" name="Google Shape;359;p27"/>
          <p:cNvSpPr/>
          <p:nvPr/>
        </p:nvSpPr>
        <p:spPr>
          <a:xfrm rot="8816071" flipH="1">
            <a:off x="700531" y="4357396"/>
            <a:ext cx="328198" cy="66264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60" name="Google Shape;360;p27"/>
          <p:cNvSpPr/>
          <p:nvPr/>
        </p:nvSpPr>
        <p:spPr>
          <a:xfrm rot="2700000" flipH="1">
            <a:off x="15057241" y="8757792"/>
            <a:ext cx="2403490" cy="900840"/>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61" name="Google Shape;361;p27"/>
          <p:cNvSpPr/>
          <p:nvPr/>
        </p:nvSpPr>
        <p:spPr>
          <a:xfrm>
            <a:off x="17162052" y="725598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62" name="Google Shape;362;p27"/>
          <p:cNvSpPr/>
          <p:nvPr/>
        </p:nvSpPr>
        <p:spPr>
          <a:xfrm rot="8904525">
            <a:off x="676175" y="859197"/>
            <a:ext cx="1500050" cy="439182"/>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63" name="Google Shape;363;p27"/>
          <p:cNvSpPr/>
          <p:nvPr/>
        </p:nvSpPr>
        <p:spPr>
          <a:xfrm>
            <a:off x="7639602" y="498832"/>
            <a:ext cx="560400" cy="5604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64" name="Google Shape;364;p27"/>
          <p:cNvSpPr/>
          <p:nvPr/>
        </p:nvSpPr>
        <p:spPr>
          <a:xfrm rot="-5983180" flipH="1">
            <a:off x="8537630" y="9493738"/>
            <a:ext cx="328200" cy="66264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65" name="Google Shape;365;p27"/>
          <p:cNvSpPr/>
          <p:nvPr/>
        </p:nvSpPr>
        <p:spPr>
          <a:xfrm rot="5797880">
            <a:off x="11911603" y="9347552"/>
            <a:ext cx="702138" cy="630692"/>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119233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6200" y="890050"/>
            <a:ext cx="15435600" cy="114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300"/>
              <a:buFont typeface="Press Start 2P" panose="00000500000000000000"/>
              <a:buNone/>
              <a:defRPr sz="23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1426200" y="2304950"/>
            <a:ext cx="15435600" cy="68328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1pPr>
            <a:lvl2pPr marL="914400" lvl="1" indent="-317500">
              <a:lnSpc>
                <a:spcPct val="115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2pPr>
            <a:lvl3pPr marL="1371600" lvl="2" indent="-317500">
              <a:lnSpc>
                <a:spcPct val="115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3pPr>
            <a:lvl4pPr marL="1828800" lvl="3" indent="-317500">
              <a:lnSpc>
                <a:spcPct val="115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4pPr>
            <a:lvl5pPr marL="2286000" lvl="4" indent="-317500">
              <a:lnSpc>
                <a:spcPct val="115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5pPr>
            <a:lvl6pPr marL="2743200" lvl="5" indent="-317500">
              <a:lnSpc>
                <a:spcPct val="115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6pPr>
            <a:lvl7pPr marL="3200400" lvl="6" indent="-317500">
              <a:lnSpc>
                <a:spcPct val="115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7pPr>
            <a:lvl8pPr marL="3657600" lvl="7" indent="-317500">
              <a:lnSpc>
                <a:spcPct val="115000"/>
              </a:lnSpc>
              <a:spcBef>
                <a:spcPts val="1600"/>
              </a:spcBef>
              <a:spcAft>
                <a:spcPts val="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8pPr>
            <a:lvl9pPr marL="4114800" lvl="8" indent="-317500">
              <a:lnSpc>
                <a:spcPct val="115000"/>
              </a:lnSpc>
              <a:spcBef>
                <a:spcPts val="1600"/>
              </a:spcBef>
              <a:spcAft>
                <a:spcPts val="1600"/>
              </a:spcAft>
              <a:buClr>
                <a:schemeClr val="dk1"/>
              </a:buClr>
              <a:buSzPts val="1400"/>
              <a:buFont typeface="Anaheim" panose="02000503000000000000"/>
              <a:buChar char="■"/>
              <a:defRPr>
                <a:solidFill>
                  <a:schemeClr val="dk1"/>
                </a:solidFill>
                <a:latin typeface="Anaheim" panose="02000503000000000000"/>
                <a:ea typeface="Anaheim" panose="02000503000000000000"/>
                <a:cs typeface="Anaheim" panose="02000503000000000000"/>
                <a:sym typeface="Anaheim" panose="02000503000000000000"/>
              </a:defRPr>
            </a:lvl9pPr>
          </a:lstStyle>
          <a:p>
            <a:endParaRPr/>
          </a:p>
        </p:txBody>
      </p:sp>
    </p:spTree>
    <p:extLst>
      <p:ext uri="{BB962C8B-B14F-4D97-AF65-F5344CB8AC3E}">
        <p14:creationId xmlns:p14="http://schemas.microsoft.com/office/powerpoint/2010/main" val="117028133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71.jpe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72.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6"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5" Type="http://schemas.openxmlformats.org/officeDocument/2006/relationships/image" Target="../media/image74.pn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76.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6"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5" Type="http://schemas.openxmlformats.org/officeDocument/2006/relationships/image" Target="../media/image78.pn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0.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81.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2.jp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gif"/><Relationship Id="rId18" Type="http://schemas.openxmlformats.org/officeDocument/2006/relationships/image" Target="../media/image68.sv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gif"/><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gif"/><Relationship Id="rId20"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84.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83.png"/><Relationship Id="rId5" Type="http://schemas.openxmlformats.org/officeDocument/2006/relationships/image" Target="../media/image37.png"/><Relationship Id="rId10" Type="http://schemas.openxmlformats.org/officeDocument/2006/relationships/image" Target="../media/image11.svg"/><Relationship Id="rId4" Type="http://schemas.openxmlformats.org/officeDocument/2006/relationships/image" Target="../media/image36.sv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20.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sv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84.svg"/><Relationship Id="rId4" Type="http://schemas.openxmlformats.org/officeDocument/2006/relationships/image" Target="../media/image87.gif"/><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93.svg"/><Relationship Id="rId4" Type="http://schemas.openxmlformats.org/officeDocument/2006/relationships/image" Target="../media/image36.svg"/><Relationship Id="rId9" Type="http://schemas.openxmlformats.org/officeDocument/2006/relationships/image" Target="../media/image92.png"/></Relationships>
</file>

<file path=ppt/slides/_rels/slide2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93.svg"/><Relationship Id="rId4" Type="http://schemas.openxmlformats.org/officeDocument/2006/relationships/image" Target="../media/image36.svg"/><Relationship Id="rId9"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93.svg"/><Relationship Id="rId4" Type="http://schemas.openxmlformats.org/officeDocument/2006/relationships/image" Target="../media/image36.svg"/><Relationship Id="rId9" Type="http://schemas.openxmlformats.org/officeDocument/2006/relationships/image" Target="../media/image92.png"/></Relationships>
</file>

<file path=ppt/slides/_rels/slide2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93.svg"/><Relationship Id="rId4" Type="http://schemas.openxmlformats.org/officeDocument/2006/relationships/image" Target="../media/image36.svg"/><Relationship Id="rId9"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93.svg"/><Relationship Id="rId4" Type="http://schemas.openxmlformats.org/officeDocument/2006/relationships/image" Target="../media/image36.sv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93.svg"/><Relationship Id="rId4" Type="http://schemas.openxmlformats.org/officeDocument/2006/relationships/image" Target="../media/image36.svg"/><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sv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84.svg"/><Relationship Id="rId4" Type="http://schemas.openxmlformats.org/officeDocument/2006/relationships/image" Target="../media/image87.gif"/><Relationship Id="rId9" Type="http://schemas.openxmlformats.org/officeDocument/2006/relationships/image" Target="../media/image8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7.sv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19.svg"/><Relationship Id="rId12" Type="http://schemas.openxmlformats.org/officeDocument/2006/relationships/image" Target="../media/image16.png"/><Relationship Id="rId17" Type="http://schemas.openxmlformats.org/officeDocument/2006/relationships/image" Target="../media/image15.svg"/><Relationship Id="rId25"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7.svg"/><Relationship Id="rId24" Type="http://schemas.openxmlformats.org/officeDocument/2006/relationships/image" Target="../media/image30.png"/><Relationship Id="rId5" Type="http://schemas.openxmlformats.org/officeDocument/2006/relationships/image" Target="../media/image3.svg"/><Relationship Id="rId15" Type="http://schemas.openxmlformats.org/officeDocument/2006/relationships/image" Target="../media/image23.svg"/><Relationship Id="rId23" Type="http://schemas.openxmlformats.org/officeDocument/2006/relationships/image" Target="../media/image29.png"/><Relationship Id="rId10" Type="http://schemas.openxmlformats.org/officeDocument/2006/relationships/image" Target="../media/image6.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1.svg"/><Relationship Id="rId14" Type="http://schemas.openxmlformats.org/officeDocument/2006/relationships/image" Target="../media/image22.png"/><Relationship Id="rId22" Type="http://schemas.openxmlformats.org/officeDocument/2006/relationships/image" Target="../media/image28.png"/><Relationship Id="rId27"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97.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6.gif"/><Relationship Id="rId5" Type="http://schemas.openxmlformats.org/officeDocument/2006/relationships/image" Target="../media/image95.sv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6.gif"/><Relationship Id="rId5" Type="http://schemas.openxmlformats.org/officeDocument/2006/relationships/image" Target="../media/image95.sv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5.sv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6.gif"/></Relationships>
</file>

<file path=ppt/slides/_rels/slide33.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96.gif"/><Relationship Id="rId18" Type="http://schemas.openxmlformats.org/officeDocument/2006/relationships/image" Target="../media/image66.gif"/><Relationship Id="rId3" Type="http://schemas.openxmlformats.org/officeDocument/2006/relationships/image" Target="../media/image101.svg"/><Relationship Id="rId21" Type="http://schemas.openxmlformats.org/officeDocument/2006/relationships/image" Target="../media/image112.pn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65.svg"/><Relationship Id="rId2" Type="http://schemas.openxmlformats.org/officeDocument/2006/relationships/image" Target="../media/image100.png"/><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slideLayout" Target="../slideLayouts/slideLayout7.xml"/><Relationship Id="rId6" Type="http://schemas.openxmlformats.org/officeDocument/2006/relationships/image" Target="../media/image62.gif"/><Relationship Id="rId11" Type="http://schemas.openxmlformats.org/officeDocument/2006/relationships/image" Target="../media/image108.png"/><Relationship Id="rId24" Type="http://schemas.openxmlformats.org/officeDocument/2006/relationships/image" Target="../media/image70.svg"/><Relationship Id="rId5" Type="http://schemas.openxmlformats.org/officeDocument/2006/relationships/image" Target="../media/image103.svg"/><Relationship Id="rId15" Type="http://schemas.openxmlformats.org/officeDocument/2006/relationships/image" Target="../media/image111.svg"/><Relationship Id="rId23" Type="http://schemas.openxmlformats.org/officeDocument/2006/relationships/image" Target="../media/image69.png"/><Relationship Id="rId10" Type="http://schemas.openxmlformats.org/officeDocument/2006/relationships/image" Target="../media/image107.svg"/><Relationship Id="rId19" Type="http://schemas.openxmlformats.org/officeDocument/2006/relationships/image" Target="../media/image67.png"/><Relationship Id="rId4" Type="http://schemas.openxmlformats.org/officeDocument/2006/relationships/image" Target="../media/image102.png"/><Relationship Id="rId9" Type="http://schemas.openxmlformats.org/officeDocument/2006/relationships/image" Target="../media/image106.png"/><Relationship Id="rId14" Type="http://schemas.openxmlformats.org/officeDocument/2006/relationships/image" Target="../media/image110.png"/><Relationship Id="rId22" Type="http://schemas.openxmlformats.org/officeDocument/2006/relationships/image" Target="../media/image113.svg"/></Relationships>
</file>

<file path=ppt/slides/_rels/slide3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42.svg"/><Relationship Id="rId4" Type="http://schemas.openxmlformats.org/officeDocument/2006/relationships/image" Target="../media/image19.sv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42.svg"/><Relationship Id="rId4" Type="http://schemas.openxmlformats.org/officeDocument/2006/relationships/image" Target="../media/image19.sv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11.svg"/><Relationship Id="rId4" Type="http://schemas.openxmlformats.org/officeDocument/2006/relationships/image" Target="../media/image36.svg"/><Relationship Id="rId9" Type="http://schemas.openxmlformats.org/officeDocument/2006/relationships/image" Target="../media/image10.png"/></Relationships>
</file>

<file path=ppt/slides/_rels/slide3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4.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4.png"/><Relationship Id="rId16"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19.png"/><Relationship Id="rId5" Type="http://schemas.openxmlformats.org/officeDocument/2006/relationships/image" Target="../media/image16.png"/><Relationship Id="rId15" Type="http://schemas.openxmlformats.org/officeDocument/2006/relationships/image" Target="../media/image69.png"/><Relationship Id="rId10" Type="http://schemas.openxmlformats.org/officeDocument/2006/relationships/image" Target="../media/image118.svg"/><Relationship Id="rId4" Type="http://schemas.openxmlformats.org/officeDocument/2006/relationships/image" Target="../media/image15.svg"/><Relationship Id="rId9" Type="http://schemas.openxmlformats.org/officeDocument/2006/relationships/image" Target="../media/image117.png"/><Relationship Id="rId14" Type="http://schemas.openxmlformats.org/officeDocument/2006/relationships/image" Target="../media/image122.svg"/></Relationships>
</file>

<file path=ppt/slides/_rels/slide38.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6.png"/><Relationship Id="rId7"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6.svg"/><Relationship Id="rId11" Type="http://schemas.openxmlformats.org/officeDocument/2006/relationships/image" Target="../media/image11.svg"/><Relationship Id="rId5" Type="http://schemas.openxmlformats.org/officeDocument/2006/relationships/image" Target="../media/image115.png"/><Relationship Id="rId10" Type="http://schemas.openxmlformats.org/officeDocument/2006/relationships/image" Target="../media/image10.png"/><Relationship Id="rId4" Type="http://schemas.openxmlformats.org/officeDocument/2006/relationships/image" Target="../media/image17.svg"/><Relationship Id="rId9" Type="http://schemas.openxmlformats.org/officeDocument/2006/relationships/image" Target="../media/image123.png"/></Relationships>
</file>

<file path=ppt/slides/_rels/slide39.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3" Type="http://schemas.openxmlformats.org/officeDocument/2006/relationships/image" Target="../media/image14.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image" Target="../media/image114.png"/><Relationship Id="rId16"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19.png"/><Relationship Id="rId5" Type="http://schemas.openxmlformats.org/officeDocument/2006/relationships/image" Target="../media/image16.png"/><Relationship Id="rId15" Type="http://schemas.openxmlformats.org/officeDocument/2006/relationships/image" Target="../media/image69.png"/><Relationship Id="rId10" Type="http://schemas.openxmlformats.org/officeDocument/2006/relationships/image" Target="../media/image118.svg"/><Relationship Id="rId4" Type="http://schemas.openxmlformats.org/officeDocument/2006/relationships/image" Target="../media/image15.svg"/><Relationship Id="rId9" Type="http://schemas.openxmlformats.org/officeDocument/2006/relationships/image" Target="../media/image117.png"/><Relationship Id="rId14" Type="http://schemas.openxmlformats.org/officeDocument/2006/relationships/image" Target="../media/image122.svg"/></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11.svg"/><Relationship Id="rId4" Type="http://schemas.openxmlformats.org/officeDocument/2006/relationships/image" Target="../media/image36.sv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4.pn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26.png"/><Relationship Id="rId5" Type="http://schemas.openxmlformats.org/officeDocument/2006/relationships/image" Target="../media/image15.svg"/><Relationship Id="rId10" Type="http://schemas.openxmlformats.org/officeDocument/2006/relationships/image" Target="../media/image125.png"/><Relationship Id="rId4" Type="http://schemas.openxmlformats.org/officeDocument/2006/relationships/image" Target="../media/image14.png"/><Relationship Id="rId9" Type="http://schemas.openxmlformats.org/officeDocument/2006/relationships/image" Target="../media/image11.svg"/></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4.pn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1.svg"/></Relationships>
</file>

<file path=ppt/slides/_rels/slide4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4.png"/><Relationship Id="rId7" Type="http://schemas.openxmlformats.org/officeDocument/2006/relationships/image" Target="../media/image14.png"/><Relationship Id="rId12" Type="http://schemas.openxmlformats.org/officeDocument/2006/relationships/image" Target="../media/image129.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17.svg"/><Relationship Id="rId5" Type="http://schemas.openxmlformats.org/officeDocument/2006/relationships/image" Target="../media/image128.png"/><Relationship Id="rId10" Type="http://schemas.openxmlformats.org/officeDocument/2006/relationships/image" Target="../media/image16.png"/><Relationship Id="rId4" Type="http://schemas.openxmlformats.org/officeDocument/2006/relationships/image" Target="../media/image127.png"/><Relationship Id="rId9" Type="http://schemas.openxmlformats.org/officeDocument/2006/relationships/image" Target="../media/image125.png"/></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4.pn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1.svg"/></Relationships>
</file>

<file path=ppt/slides/_rels/slide44.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image" Target="../media/image137.png"/><Relationship Id="rId18" Type="http://schemas.openxmlformats.org/officeDocument/2006/relationships/image" Target="../media/image142.svg"/><Relationship Id="rId3" Type="http://schemas.openxmlformats.org/officeDocument/2006/relationships/image" Target="../media/image44.svg"/><Relationship Id="rId21" Type="http://schemas.openxmlformats.org/officeDocument/2006/relationships/image" Target="../media/image143.png"/><Relationship Id="rId7" Type="http://schemas.openxmlformats.org/officeDocument/2006/relationships/image" Target="../media/image132.png"/><Relationship Id="rId12" Type="http://schemas.openxmlformats.org/officeDocument/2006/relationships/image" Target="../media/image136.gif"/><Relationship Id="rId17" Type="http://schemas.openxmlformats.org/officeDocument/2006/relationships/image" Target="../media/image141.png"/><Relationship Id="rId2" Type="http://schemas.openxmlformats.org/officeDocument/2006/relationships/image" Target="../media/image43.png"/><Relationship Id="rId16" Type="http://schemas.openxmlformats.org/officeDocument/2006/relationships/image" Target="../media/image140.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131.svg"/><Relationship Id="rId11" Type="http://schemas.openxmlformats.org/officeDocument/2006/relationships/image" Target="../media/image135.gif"/><Relationship Id="rId5" Type="http://schemas.openxmlformats.org/officeDocument/2006/relationships/image" Target="../media/image130.png"/><Relationship Id="rId15" Type="http://schemas.openxmlformats.org/officeDocument/2006/relationships/image" Target="../media/image139.png"/><Relationship Id="rId10" Type="http://schemas.openxmlformats.org/officeDocument/2006/relationships/image" Target="../media/image134.gif"/><Relationship Id="rId19" Type="http://schemas.openxmlformats.org/officeDocument/2006/relationships/image" Target="../media/image88.png"/><Relationship Id="rId4" Type="http://schemas.openxmlformats.org/officeDocument/2006/relationships/image" Target="../media/image63.gif"/><Relationship Id="rId9" Type="http://schemas.openxmlformats.org/officeDocument/2006/relationships/image" Target="../media/image87.gif"/><Relationship Id="rId14" Type="http://schemas.openxmlformats.org/officeDocument/2006/relationships/image" Target="../media/image138.svg"/><Relationship Id="rId22" Type="http://schemas.openxmlformats.org/officeDocument/2006/relationships/image" Target="../media/image144.svg"/></Relationships>
</file>

<file path=ppt/slides/_rels/slide45.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46.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3.svg"/><Relationship Id="rId7" Type="http://schemas.openxmlformats.org/officeDocument/2006/relationships/image" Target="../media/image139.png"/><Relationship Id="rId12" Type="http://schemas.openxmlformats.org/officeDocument/2006/relationships/image" Target="../media/image89.sv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88.png"/><Relationship Id="rId5" Type="http://schemas.openxmlformats.org/officeDocument/2006/relationships/image" Target="../media/image137.png"/><Relationship Id="rId15" Type="http://schemas.openxmlformats.org/officeDocument/2006/relationships/image" Target="../media/image125.png"/><Relationship Id="rId10" Type="http://schemas.openxmlformats.org/officeDocument/2006/relationships/image" Target="../media/image142.svg"/><Relationship Id="rId4" Type="http://schemas.openxmlformats.org/officeDocument/2006/relationships/image" Target="../media/image87.gif"/><Relationship Id="rId9" Type="http://schemas.openxmlformats.org/officeDocument/2006/relationships/image" Target="../media/image141.png"/><Relationship Id="rId14" Type="http://schemas.openxmlformats.org/officeDocument/2006/relationships/image" Target="../media/image144.svg"/></Relationships>
</file>

<file path=ppt/slides/_rels/slide48.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49.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3.svg"/><Relationship Id="rId7" Type="http://schemas.openxmlformats.org/officeDocument/2006/relationships/image" Target="../media/image139.png"/><Relationship Id="rId12" Type="http://schemas.openxmlformats.org/officeDocument/2006/relationships/image" Target="../media/image89.sv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88.png"/><Relationship Id="rId5" Type="http://schemas.openxmlformats.org/officeDocument/2006/relationships/image" Target="../media/image137.png"/><Relationship Id="rId15" Type="http://schemas.openxmlformats.org/officeDocument/2006/relationships/image" Target="../media/image125.png"/><Relationship Id="rId10" Type="http://schemas.openxmlformats.org/officeDocument/2006/relationships/image" Target="../media/image142.svg"/><Relationship Id="rId4" Type="http://schemas.openxmlformats.org/officeDocument/2006/relationships/image" Target="../media/image87.gif"/><Relationship Id="rId9" Type="http://schemas.openxmlformats.org/officeDocument/2006/relationships/image" Target="../media/image141.png"/><Relationship Id="rId14" Type="http://schemas.openxmlformats.org/officeDocument/2006/relationships/image" Target="../media/image144.sv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42.svg"/><Relationship Id="rId4" Type="http://schemas.openxmlformats.org/officeDocument/2006/relationships/image" Target="../media/image19.svg"/><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51.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3.svg"/><Relationship Id="rId7" Type="http://schemas.openxmlformats.org/officeDocument/2006/relationships/image" Target="../media/image139.png"/><Relationship Id="rId12" Type="http://schemas.openxmlformats.org/officeDocument/2006/relationships/image" Target="../media/image89.sv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88.png"/><Relationship Id="rId5" Type="http://schemas.openxmlformats.org/officeDocument/2006/relationships/image" Target="../media/image137.png"/><Relationship Id="rId15" Type="http://schemas.openxmlformats.org/officeDocument/2006/relationships/image" Target="../media/image125.png"/><Relationship Id="rId10" Type="http://schemas.openxmlformats.org/officeDocument/2006/relationships/image" Target="../media/image142.svg"/><Relationship Id="rId4" Type="http://schemas.openxmlformats.org/officeDocument/2006/relationships/image" Target="../media/image87.gif"/><Relationship Id="rId9" Type="http://schemas.openxmlformats.org/officeDocument/2006/relationships/image" Target="../media/image141.png"/><Relationship Id="rId14" Type="http://schemas.openxmlformats.org/officeDocument/2006/relationships/image" Target="../media/image144.svg"/></Relationships>
</file>

<file path=ppt/slides/_rels/slide52.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53.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3.svg"/><Relationship Id="rId7" Type="http://schemas.openxmlformats.org/officeDocument/2006/relationships/image" Target="../media/image139.png"/><Relationship Id="rId12" Type="http://schemas.openxmlformats.org/officeDocument/2006/relationships/image" Target="../media/image89.sv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88.png"/><Relationship Id="rId5" Type="http://schemas.openxmlformats.org/officeDocument/2006/relationships/image" Target="../media/image137.png"/><Relationship Id="rId15" Type="http://schemas.openxmlformats.org/officeDocument/2006/relationships/image" Target="../media/image125.png"/><Relationship Id="rId10" Type="http://schemas.openxmlformats.org/officeDocument/2006/relationships/image" Target="../media/image142.svg"/><Relationship Id="rId4" Type="http://schemas.openxmlformats.org/officeDocument/2006/relationships/image" Target="../media/image87.gif"/><Relationship Id="rId9" Type="http://schemas.openxmlformats.org/officeDocument/2006/relationships/image" Target="../media/image141.png"/><Relationship Id="rId14" Type="http://schemas.openxmlformats.org/officeDocument/2006/relationships/image" Target="../media/image144.svg"/></Relationships>
</file>

<file path=ppt/slides/_rels/slide54.xml.rels><?xml version="1.0" encoding="UTF-8" standalone="yes"?>
<Relationships xmlns="http://schemas.openxmlformats.org/package/2006/relationships"><Relationship Id="rId8" Type="http://schemas.openxmlformats.org/officeDocument/2006/relationships/image" Target="../media/image150.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3.svg"/><Relationship Id="rId7" Type="http://schemas.openxmlformats.org/officeDocument/2006/relationships/image" Target="../media/image139.png"/><Relationship Id="rId12" Type="http://schemas.openxmlformats.org/officeDocument/2006/relationships/image" Target="../media/image89.sv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88.png"/><Relationship Id="rId5" Type="http://schemas.openxmlformats.org/officeDocument/2006/relationships/image" Target="../media/image137.png"/><Relationship Id="rId15" Type="http://schemas.openxmlformats.org/officeDocument/2006/relationships/image" Target="../media/image125.png"/><Relationship Id="rId10" Type="http://schemas.openxmlformats.org/officeDocument/2006/relationships/image" Target="../media/image142.svg"/><Relationship Id="rId4" Type="http://schemas.openxmlformats.org/officeDocument/2006/relationships/image" Target="../media/image87.gif"/><Relationship Id="rId9" Type="http://schemas.openxmlformats.org/officeDocument/2006/relationships/image" Target="../media/image141.png"/><Relationship Id="rId14" Type="http://schemas.openxmlformats.org/officeDocument/2006/relationships/image" Target="../media/image144.svg"/></Relationships>
</file>

<file path=ppt/slides/_rels/slide56.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57.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3.svg"/><Relationship Id="rId7" Type="http://schemas.openxmlformats.org/officeDocument/2006/relationships/image" Target="../media/image139.png"/><Relationship Id="rId12" Type="http://schemas.openxmlformats.org/officeDocument/2006/relationships/image" Target="../media/image89.sv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88.png"/><Relationship Id="rId5" Type="http://schemas.openxmlformats.org/officeDocument/2006/relationships/image" Target="../media/image137.png"/><Relationship Id="rId15" Type="http://schemas.openxmlformats.org/officeDocument/2006/relationships/image" Target="../media/image125.png"/><Relationship Id="rId10" Type="http://schemas.openxmlformats.org/officeDocument/2006/relationships/image" Target="../media/image142.svg"/><Relationship Id="rId4" Type="http://schemas.openxmlformats.org/officeDocument/2006/relationships/image" Target="../media/image87.gif"/><Relationship Id="rId9" Type="http://schemas.openxmlformats.org/officeDocument/2006/relationships/image" Target="../media/image141.png"/><Relationship Id="rId14" Type="http://schemas.openxmlformats.org/officeDocument/2006/relationships/image" Target="../media/image144.svg"/></Relationships>
</file>

<file path=ppt/slides/_rels/slide58.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59.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3.svg"/><Relationship Id="rId7" Type="http://schemas.openxmlformats.org/officeDocument/2006/relationships/image" Target="../media/image139.png"/><Relationship Id="rId12" Type="http://schemas.openxmlformats.org/officeDocument/2006/relationships/image" Target="../media/image89.sv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88.png"/><Relationship Id="rId5" Type="http://schemas.openxmlformats.org/officeDocument/2006/relationships/image" Target="../media/image137.png"/><Relationship Id="rId15" Type="http://schemas.openxmlformats.org/officeDocument/2006/relationships/image" Target="../media/image125.png"/><Relationship Id="rId10" Type="http://schemas.openxmlformats.org/officeDocument/2006/relationships/image" Target="../media/image142.svg"/><Relationship Id="rId4" Type="http://schemas.openxmlformats.org/officeDocument/2006/relationships/image" Target="../media/image87.gif"/><Relationship Id="rId9" Type="http://schemas.openxmlformats.org/officeDocument/2006/relationships/image" Target="../media/image141.png"/><Relationship Id="rId14" Type="http://schemas.openxmlformats.org/officeDocument/2006/relationships/image" Target="../media/image144.sv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10.png"/><Relationship Id="rId5" Type="http://schemas.openxmlformats.org/officeDocument/2006/relationships/image" Target="../media/image20.png"/><Relationship Id="rId10" Type="http://schemas.openxmlformats.org/officeDocument/2006/relationships/image" Target="../media/image42.svg"/><Relationship Id="rId4" Type="http://schemas.openxmlformats.org/officeDocument/2006/relationships/image" Target="../media/image19.svg"/><Relationship Id="rId9" Type="http://schemas.openxmlformats.org/officeDocument/2006/relationships/image" Target="../media/image41.png"/></Relationships>
</file>

<file path=ppt/slides/_rels/slide60.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62.xml.rels><?xml version="1.0" encoding="UTF-8" standalone="yes"?>
<Relationships xmlns="http://schemas.openxmlformats.org/package/2006/relationships"><Relationship Id="rId8" Type="http://schemas.openxmlformats.org/officeDocument/2006/relationships/image" Target="../media/image155.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63.xml.rels><?xml version="1.0" encoding="UTF-8" standalone="yes"?>
<Relationships xmlns="http://schemas.openxmlformats.org/package/2006/relationships"><Relationship Id="rId8" Type="http://schemas.openxmlformats.org/officeDocument/2006/relationships/image" Target="../media/image156.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64.xml.rels><?xml version="1.0" encoding="UTF-8" standalone="yes"?>
<Relationships xmlns="http://schemas.openxmlformats.org/package/2006/relationships"><Relationship Id="rId8" Type="http://schemas.openxmlformats.org/officeDocument/2006/relationships/image" Target="../media/image157.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65.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66.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3.svg"/><Relationship Id="rId7" Type="http://schemas.openxmlformats.org/officeDocument/2006/relationships/image" Target="../media/image139.png"/><Relationship Id="rId12" Type="http://schemas.openxmlformats.org/officeDocument/2006/relationships/image" Target="../media/image89.sv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88.png"/><Relationship Id="rId5" Type="http://schemas.openxmlformats.org/officeDocument/2006/relationships/image" Target="../media/image137.png"/><Relationship Id="rId15" Type="http://schemas.openxmlformats.org/officeDocument/2006/relationships/image" Target="../media/image125.png"/><Relationship Id="rId10" Type="http://schemas.openxmlformats.org/officeDocument/2006/relationships/image" Target="../media/image142.svg"/><Relationship Id="rId4" Type="http://schemas.openxmlformats.org/officeDocument/2006/relationships/image" Target="../media/image87.gif"/><Relationship Id="rId9" Type="http://schemas.openxmlformats.org/officeDocument/2006/relationships/image" Target="../media/image141.png"/><Relationship Id="rId14" Type="http://schemas.openxmlformats.org/officeDocument/2006/relationships/image" Target="../media/image144.svg"/></Relationships>
</file>

<file path=ppt/slides/_rels/slide67.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137.png"/><Relationship Id="rId5" Type="http://schemas.openxmlformats.org/officeDocument/2006/relationships/image" Target="../media/image140.svg"/><Relationship Id="rId4" Type="http://schemas.openxmlformats.org/officeDocument/2006/relationships/image" Target="../media/image139.png"/></Relationships>
</file>

<file path=ppt/slides/_rels/slide68.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3.png"/><Relationship Id="rId3" Type="http://schemas.openxmlformats.org/officeDocument/2006/relationships/image" Target="../media/image133.svg"/><Relationship Id="rId7" Type="http://schemas.openxmlformats.org/officeDocument/2006/relationships/image" Target="../media/image139.png"/><Relationship Id="rId12" Type="http://schemas.openxmlformats.org/officeDocument/2006/relationships/image" Target="../media/image89.sv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8.svg"/><Relationship Id="rId11" Type="http://schemas.openxmlformats.org/officeDocument/2006/relationships/image" Target="../media/image88.png"/><Relationship Id="rId5" Type="http://schemas.openxmlformats.org/officeDocument/2006/relationships/image" Target="../media/image137.png"/><Relationship Id="rId15" Type="http://schemas.openxmlformats.org/officeDocument/2006/relationships/image" Target="../media/image125.png"/><Relationship Id="rId10" Type="http://schemas.openxmlformats.org/officeDocument/2006/relationships/image" Target="../media/image142.svg"/><Relationship Id="rId4" Type="http://schemas.openxmlformats.org/officeDocument/2006/relationships/image" Target="../media/image87.gif"/><Relationship Id="rId9" Type="http://schemas.openxmlformats.org/officeDocument/2006/relationships/image" Target="../media/image141.png"/><Relationship Id="rId14" Type="http://schemas.openxmlformats.org/officeDocument/2006/relationships/image" Target="../media/image144.svg"/></Relationships>
</file>

<file path=ppt/slides/_rels/slide69.xml.rels><?xml version="1.0" encoding="UTF-8" standalone="yes"?>
<Relationships xmlns="http://schemas.openxmlformats.org/package/2006/relationships"><Relationship Id="rId8" Type="http://schemas.openxmlformats.org/officeDocument/2006/relationships/image" Target="../media/image160.jpe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137.png"/><Relationship Id="rId5" Type="http://schemas.openxmlformats.org/officeDocument/2006/relationships/image" Target="../media/image140.svg"/><Relationship Id="rId10" Type="http://schemas.openxmlformats.org/officeDocument/2006/relationships/image" Target="../media/image11.svg"/><Relationship Id="rId4" Type="http://schemas.openxmlformats.org/officeDocument/2006/relationships/image" Target="../media/image139.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_rels/slide7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138.svg"/><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137.png"/><Relationship Id="rId5" Type="http://schemas.openxmlformats.org/officeDocument/2006/relationships/image" Target="../media/image140.svg"/><Relationship Id="rId10" Type="http://schemas.openxmlformats.org/officeDocument/2006/relationships/image" Target="../media/image161.png"/><Relationship Id="rId4" Type="http://schemas.openxmlformats.org/officeDocument/2006/relationships/image" Target="../media/image139.png"/><Relationship Id="rId9" Type="http://schemas.openxmlformats.org/officeDocument/2006/relationships/image" Target="../media/image11.svg"/></Relationships>
</file>

<file path=ppt/slides/_rels/slide7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74.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_rels/slide7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_rels/slide7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gif"/><Relationship Id="rId18" Type="http://schemas.openxmlformats.org/officeDocument/2006/relationships/image" Target="../media/image68.sv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gif"/><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gif"/><Relationship Id="rId20"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11.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10.png"/><Relationship Id="rId5" Type="http://schemas.openxmlformats.org/officeDocument/2006/relationships/image" Target="../media/image46.svg"/><Relationship Id="rId10" Type="http://schemas.openxmlformats.org/officeDocument/2006/relationships/image" Target="../media/image51.gif"/><Relationship Id="rId4" Type="http://schemas.openxmlformats.org/officeDocument/2006/relationships/image" Target="../media/image45.png"/><Relationship Id="rId9"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8" name="Google Shape;598;p35"/>
          <p:cNvSpPr txBox="1">
            <a:spLocks noGrp="1"/>
          </p:cNvSpPr>
          <p:nvPr>
            <p:ph type="title" idx="2"/>
          </p:nvPr>
        </p:nvSpPr>
        <p:spPr>
          <a:xfrm>
            <a:off x="125731" y="1856740"/>
            <a:ext cx="13221970" cy="3152140"/>
          </a:xfrm>
          <a:prstGeom prst="rect">
            <a:avLst/>
          </a:prstGeom>
        </p:spPr>
        <p:txBody>
          <a:bodyPr spcFirstLastPara="1" wrap="square" lIns="182850" tIns="182850" rIns="182850" bIns="182850" anchor="ctr" anchorCtr="0">
            <a:noAutofit/>
          </a:bodyPr>
          <a:lstStyle/>
          <a:p>
            <a:pPr lvl="0"/>
            <a:r>
              <a:rPr lang="en-US" sz="5600" dirty="0" err="1"/>
              <a:t>Agile Game Design Documentation (AGDD)</a:t>
            </a:r>
            <a:br>
              <a:rPr lang="en-US" sz="5600" dirty="0" err="1"/>
            </a:br>
            <a:br>
              <a:rPr lang="en-US" sz="5600" dirty="0" err="1"/>
            </a:br>
            <a:r>
              <a:rPr lang="en-US" sz="3200" dirty="0"/>
              <a:t>Team 3</a:t>
            </a:r>
          </a:p>
        </p:txBody>
      </p:sp>
      <p:sp>
        <p:nvSpPr>
          <p:cNvPr id="599" name="Google Shape;599;p35"/>
          <p:cNvSpPr txBox="1">
            <a:spLocks noGrp="1"/>
          </p:cNvSpPr>
          <p:nvPr>
            <p:ph type="subTitle" idx="1"/>
          </p:nvPr>
        </p:nvSpPr>
        <p:spPr>
          <a:xfrm>
            <a:off x="990600" y="6450970"/>
            <a:ext cx="9700840" cy="480600"/>
          </a:xfrm>
          <a:prstGeom prst="rect">
            <a:avLst/>
          </a:prstGeom>
        </p:spPr>
        <p:txBody>
          <a:bodyPr spcFirstLastPara="1" wrap="square" lIns="182850" tIns="182850" rIns="182850" bIns="182850" anchor="ctr" anchorCtr="0">
            <a:noAutofit/>
          </a:bodyPr>
          <a:lstStyle/>
          <a:p>
            <a:pPr marL="685800" indent="-685800" algn="l">
              <a:buAutoNum type="arabicPeriod"/>
            </a:pPr>
            <a:r>
              <a:rPr lang="en-ID" dirty="0" err="1"/>
              <a:t>Ishfahani</a:t>
            </a:r>
            <a:r>
              <a:rPr lang="en-ID" dirty="0"/>
              <a:t> </a:t>
            </a:r>
            <a:r>
              <a:rPr lang="en-ID" dirty="0" err="1"/>
              <a:t>Pramono</a:t>
            </a:r>
            <a:r>
              <a:rPr lang="en-ID" dirty="0"/>
              <a:t> </a:t>
            </a:r>
            <a:r>
              <a:rPr lang="en-ID" dirty="0" err="1"/>
              <a:t>Jati</a:t>
            </a:r>
            <a:r>
              <a:rPr lang="en-ID" dirty="0"/>
              <a:t> ( 4.33.20.1</a:t>
            </a:r>
            <a:r>
              <a:rPr lang="en-US" altLang="en-ID" dirty="0"/>
              <a:t>.12 )</a:t>
            </a:r>
            <a:endParaRPr lang="en-ID" dirty="0"/>
          </a:p>
          <a:p>
            <a:pPr marL="685800" indent="-685800" algn="l">
              <a:buAutoNum type="arabicPeriod"/>
            </a:pPr>
            <a:r>
              <a:rPr lang="en-US" dirty="0" err="1"/>
              <a:t>Hanung</a:t>
            </a:r>
            <a:r>
              <a:rPr lang="en-US" dirty="0"/>
              <a:t> </a:t>
            </a:r>
            <a:r>
              <a:rPr lang="en-US" dirty="0" err="1"/>
              <a:t>Anjas</a:t>
            </a:r>
            <a:r>
              <a:rPr lang="en-US" dirty="0"/>
              <a:t> Kusuma ( 4.33.20.1.11 )</a:t>
            </a:r>
          </a:p>
          <a:p>
            <a:pPr marL="685800" indent="-685800" algn="l">
              <a:buAutoNum type="arabicPeriod"/>
            </a:pPr>
            <a:r>
              <a:rPr lang="en-US" dirty="0" err="1"/>
              <a:t>Fajrul</a:t>
            </a:r>
            <a:r>
              <a:rPr lang="en-US" dirty="0"/>
              <a:t> </a:t>
            </a:r>
            <a:r>
              <a:rPr lang="en-US" dirty="0" err="1"/>
              <a:t>Rochist Febriansyah</a:t>
            </a:r>
            <a:r>
              <a:rPr lang="en-US" dirty="0"/>
              <a:t> ( 4.33.20.1.09 )</a:t>
            </a:r>
          </a:p>
          <a:p>
            <a:pPr marL="685800" indent="-685800" algn="l">
              <a:buAutoNum type="arabicPeriod"/>
            </a:pPr>
            <a:r>
              <a:rPr lang="en-US" dirty="0"/>
              <a:t>Muhammad Naufal Zudhi ( 4..33.20.1.17 )</a:t>
            </a:r>
          </a:p>
          <a:p>
            <a:pPr marL="685800" indent="-685800" algn="l">
              <a:buAutoNum type="arabicPeriod"/>
            </a:pPr>
            <a:r>
              <a:rPr lang="en-US" dirty="0"/>
              <a:t>Rama </a:t>
            </a:r>
            <a:r>
              <a:rPr lang="en-US" dirty="0" err="1"/>
              <a:t>Widiyadhana</a:t>
            </a:r>
            <a:r>
              <a:rPr lang="en-US" dirty="0"/>
              <a:t> ( 4.33.20.1.19)</a:t>
            </a:r>
          </a:p>
        </p:txBody>
      </p:sp>
      <p:grpSp>
        <p:nvGrpSpPr>
          <p:cNvPr id="600" name="Google Shape;600;p35"/>
          <p:cNvGrpSpPr/>
          <p:nvPr/>
        </p:nvGrpSpPr>
        <p:grpSpPr>
          <a:xfrm>
            <a:off x="12087451" y="2559251"/>
            <a:ext cx="4774358" cy="5168574"/>
            <a:chOff x="5882000" y="1279625"/>
            <a:chExt cx="2387179" cy="2584287"/>
          </a:xfrm>
        </p:grpSpPr>
        <p:sp>
          <p:nvSpPr>
            <p:cNvPr id="601" name="Google Shape;601;p35"/>
            <p:cNvSpPr/>
            <p:nvPr/>
          </p:nvSpPr>
          <p:spPr>
            <a:xfrm>
              <a:off x="5882000" y="1279625"/>
              <a:ext cx="2387179" cy="2584287"/>
            </a:xfrm>
            <a:custGeom>
              <a:avLst/>
              <a:gdLst/>
              <a:ahLst/>
              <a:cxnLst/>
              <a:rect l="l" t="t" r="r" b="b"/>
              <a:pathLst>
                <a:path w="30653" h="33184" extrusionOk="0">
                  <a:moveTo>
                    <a:pt x="15490" y="0"/>
                  </a:moveTo>
                  <a:cubicBezTo>
                    <a:pt x="12332" y="0"/>
                    <a:pt x="9299" y="978"/>
                    <a:pt x="6718" y="2807"/>
                  </a:cubicBezTo>
                  <a:cubicBezTo>
                    <a:pt x="6116" y="3233"/>
                    <a:pt x="5540" y="3709"/>
                    <a:pt x="5013" y="4211"/>
                  </a:cubicBezTo>
                  <a:cubicBezTo>
                    <a:pt x="4888" y="4336"/>
                    <a:pt x="4738" y="4461"/>
                    <a:pt x="4612" y="4612"/>
                  </a:cubicBezTo>
                  <a:lnTo>
                    <a:pt x="3710" y="4737"/>
                  </a:lnTo>
                  <a:cubicBezTo>
                    <a:pt x="3334" y="4787"/>
                    <a:pt x="2983" y="4988"/>
                    <a:pt x="2758" y="5313"/>
                  </a:cubicBezTo>
                  <a:cubicBezTo>
                    <a:pt x="2532" y="5614"/>
                    <a:pt x="2432" y="6015"/>
                    <a:pt x="2507" y="6391"/>
                  </a:cubicBezTo>
                  <a:lnTo>
                    <a:pt x="2632" y="7143"/>
                  </a:lnTo>
                  <a:cubicBezTo>
                    <a:pt x="2532" y="7318"/>
                    <a:pt x="2432" y="7469"/>
                    <a:pt x="2332" y="7644"/>
                  </a:cubicBezTo>
                  <a:cubicBezTo>
                    <a:pt x="1404" y="9248"/>
                    <a:pt x="878" y="11028"/>
                    <a:pt x="602" y="12882"/>
                  </a:cubicBezTo>
                  <a:cubicBezTo>
                    <a:pt x="1" y="16817"/>
                    <a:pt x="327" y="20927"/>
                    <a:pt x="327" y="24912"/>
                  </a:cubicBezTo>
                  <a:lnTo>
                    <a:pt x="327" y="32181"/>
                  </a:lnTo>
                  <a:cubicBezTo>
                    <a:pt x="327" y="32732"/>
                    <a:pt x="778" y="33183"/>
                    <a:pt x="1329" y="33183"/>
                  </a:cubicBezTo>
                  <a:lnTo>
                    <a:pt x="29650" y="33183"/>
                  </a:lnTo>
                  <a:cubicBezTo>
                    <a:pt x="30201" y="33183"/>
                    <a:pt x="30653" y="32732"/>
                    <a:pt x="30653" y="32181"/>
                  </a:cubicBezTo>
                  <a:lnTo>
                    <a:pt x="30653" y="15163"/>
                  </a:lnTo>
                  <a:cubicBezTo>
                    <a:pt x="30653" y="14486"/>
                    <a:pt x="30602" y="13810"/>
                    <a:pt x="30502" y="13158"/>
                  </a:cubicBezTo>
                  <a:cubicBezTo>
                    <a:pt x="30427" y="12657"/>
                    <a:pt x="30352" y="12156"/>
                    <a:pt x="30227" y="11654"/>
                  </a:cubicBezTo>
                  <a:cubicBezTo>
                    <a:pt x="28572" y="5038"/>
                    <a:pt x="22332" y="0"/>
                    <a:pt x="15490" y="0"/>
                  </a:cubicBezTo>
                  <a:close/>
                </a:path>
              </a:pathLst>
            </a:custGeom>
            <a:solidFill>
              <a:schemeClr val="dk1"/>
            </a:solidFill>
            <a:ln>
              <a:noFill/>
            </a:ln>
            <a:effectLst>
              <a:outerShdw dist="66675" dir="2460000" algn="bl" rotWithShape="0">
                <a:schemeClr val="accent5">
                  <a:alpha val="19000"/>
                </a:schemeClr>
              </a:outerShdw>
            </a:effectLst>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02" name="Google Shape;602;p35"/>
            <p:cNvSpPr/>
            <p:nvPr/>
          </p:nvSpPr>
          <p:spPr>
            <a:xfrm>
              <a:off x="5979577" y="1357656"/>
              <a:ext cx="2205647" cy="2428143"/>
            </a:xfrm>
            <a:custGeom>
              <a:avLst/>
              <a:gdLst/>
              <a:ahLst/>
              <a:cxnLst/>
              <a:rect l="l" t="t" r="r" b="b"/>
              <a:pathLst>
                <a:path w="28322" h="31179" extrusionOk="0">
                  <a:moveTo>
                    <a:pt x="14161" y="1"/>
                  </a:moveTo>
                  <a:cubicBezTo>
                    <a:pt x="11104" y="1"/>
                    <a:pt x="8272" y="953"/>
                    <a:pt x="5966" y="2607"/>
                  </a:cubicBezTo>
                  <a:cubicBezTo>
                    <a:pt x="5389" y="3008"/>
                    <a:pt x="4863" y="3459"/>
                    <a:pt x="4362" y="3935"/>
                  </a:cubicBezTo>
                  <a:cubicBezTo>
                    <a:pt x="3384" y="4863"/>
                    <a:pt x="2532" y="5940"/>
                    <a:pt x="1856" y="7118"/>
                  </a:cubicBezTo>
                  <a:cubicBezTo>
                    <a:pt x="1379" y="7945"/>
                    <a:pt x="1003" y="8823"/>
                    <a:pt x="703" y="9725"/>
                  </a:cubicBezTo>
                  <a:cubicBezTo>
                    <a:pt x="678" y="9800"/>
                    <a:pt x="653" y="9875"/>
                    <a:pt x="628" y="9976"/>
                  </a:cubicBezTo>
                  <a:cubicBezTo>
                    <a:pt x="577" y="10126"/>
                    <a:pt x="527" y="10301"/>
                    <a:pt x="477" y="10477"/>
                  </a:cubicBezTo>
                  <a:cubicBezTo>
                    <a:pt x="277" y="11254"/>
                    <a:pt x="126" y="12081"/>
                    <a:pt x="51" y="12908"/>
                  </a:cubicBezTo>
                  <a:cubicBezTo>
                    <a:pt x="51" y="12958"/>
                    <a:pt x="51" y="13008"/>
                    <a:pt x="51" y="13058"/>
                  </a:cubicBezTo>
                  <a:cubicBezTo>
                    <a:pt x="26" y="13184"/>
                    <a:pt x="26" y="13334"/>
                    <a:pt x="26" y="13459"/>
                  </a:cubicBezTo>
                  <a:cubicBezTo>
                    <a:pt x="1" y="13685"/>
                    <a:pt x="1" y="13910"/>
                    <a:pt x="1" y="14161"/>
                  </a:cubicBezTo>
                  <a:lnTo>
                    <a:pt x="1" y="31179"/>
                  </a:lnTo>
                  <a:lnTo>
                    <a:pt x="28322" y="31179"/>
                  </a:lnTo>
                  <a:lnTo>
                    <a:pt x="28322" y="14161"/>
                  </a:lnTo>
                  <a:cubicBezTo>
                    <a:pt x="28322" y="14036"/>
                    <a:pt x="28322" y="13910"/>
                    <a:pt x="28322" y="13785"/>
                  </a:cubicBezTo>
                  <a:cubicBezTo>
                    <a:pt x="28322" y="13760"/>
                    <a:pt x="28322" y="13735"/>
                    <a:pt x="28322" y="13710"/>
                  </a:cubicBezTo>
                  <a:cubicBezTo>
                    <a:pt x="28322" y="13585"/>
                    <a:pt x="28297" y="13484"/>
                    <a:pt x="28297" y="13384"/>
                  </a:cubicBezTo>
                  <a:cubicBezTo>
                    <a:pt x="28297" y="13309"/>
                    <a:pt x="28297" y="13234"/>
                    <a:pt x="28297" y="13159"/>
                  </a:cubicBezTo>
                  <a:cubicBezTo>
                    <a:pt x="28272" y="13083"/>
                    <a:pt x="28272" y="13033"/>
                    <a:pt x="28272" y="12958"/>
                  </a:cubicBezTo>
                  <a:cubicBezTo>
                    <a:pt x="28272" y="12958"/>
                    <a:pt x="28272" y="12933"/>
                    <a:pt x="28272" y="12908"/>
                  </a:cubicBezTo>
                  <a:cubicBezTo>
                    <a:pt x="28272" y="12858"/>
                    <a:pt x="28272" y="12808"/>
                    <a:pt x="28247" y="12758"/>
                  </a:cubicBezTo>
                  <a:cubicBezTo>
                    <a:pt x="28247" y="12707"/>
                    <a:pt x="28247" y="12632"/>
                    <a:pt x="28247" y="12582"/>
                  </a:cubicBezTo>
                  <a:cubicBezTo>
                    <a:pt x="28222" y="12482"/>
                    <a:pt x="28222" y="12407"/>
                    <a:pt x="28197" y="12306"/>
                  </a:cubicBezTo>
                  <a:cubicBezTo>
                    <a:pt x="28197" y="12231"/>
                    <a:pt x="28172" y="12156"/>
                    <a:pt x="28172" y="12056"/>
                  </a:cubicBezTo>
                  <a:cubicBezTo>
                    <a:pt x="28172" y="12031"/>
                    <a:pt x="28146" y="11981"/>
                    <a:pt x="28146" y="11956"/>
                  </a:cubicBezTo>
                  <a:cubicBezTo>
                    <a:pt x="28146" y="11930"/>
                    <a:pt x="28146" y="11905"/>
                    <a:pt x="28146" y="11880"/>
                  </a:cubicBezTo>
                  <a:cubicBezTo>
                    <a:pt x="28146" y="11880"/>
                    <a:pt x="28146" y="11880"/>
                    <a:pt x="28146" y="11855"/>
                  </a:cubicBezTo>
                  <a:cubicBezTo>
                    <a:pt x="28121" y="11755"/>
                    <a:pt x="28096" y="11655"/>
                    <a:pt x="28096" y="11555"/>
                  </a:cubicBezTo>
                  <a:cubicBezTo>
                    <a:pt x="28071" y="11529"/>
                    <a:pt x="28071" y="11529"/>
                    <a:pt x="28071" y="11504"/>
                  </a:cubicBezTo>
                  <a:cubicBezTo>
                    <a:pt x="28071" y="11454"/>
                    <a:pt x="28071" y="11404"/>
                    <a:pt x="28046" y="11379"/>
                  </a:cubicBezTo>
                  <a:cubicBezTo>
                    <a:pt x="28046" y="11304"/>
                    <a:pt x="28021" y="11254"/>
                    <a:pt x="28021" y="11179"/>
                  </a:cubicBezTo>
                  <a:cubicBezTo>
                    <a:pt x="27971" y="11003"/>
                    <a:pt x="27946" y="10828"/>
                    <a:pt x="27896" y="10677"/>
                  </a:cubicBezTo>
                  <a:cubicBezTo>
                    <a:pt x="27871" y="10577"/>
                    <a:pt x="27846" y="10502"/>
                    <a:pt x="27821" y="10427"/>
                  </a:cubicBezTo>
                  <a:cubicBezTo>
                    <a:pt x="27796" y="10352"/>
                    <a:pt x="27796" y="10276"/>
                    <a:pt x="27771" y="10201"/>
                  </a:cubicBezTo>
                  <a:cubicBezTo>
                    <a:pt x="27745" y="10126"/>
                    <a:pt x="27720" y="10026"/>
                    <a:pt x="27695" y="9951"/>
                  </a:cubicBezTo>
                  <a:cubicBezTo>
                    <a:pt x="27695" y="9951"/>
                    <a:pt x="27695" y="9925"/>
                    <a:pt x="27695" y="9925"/>
                  </a:cubicBezTo>
                  <a:cubicBezTo>
                    <a:pt x="27645" y="9825"/>
                    <a:pt x="27620" y="9725"/>
                    <a:pt x="27570" y="9600"/>
                  </a:cubicBezTo>
                  <a:cubicBezTo>
                    <a:pt x="27545" y="9524"/>
                    <a:pt x="27520" y="9449"/>
                    <a:pt x="27495" y="9374"/>
                  </a:cubicBezTo>
                  <a:cubicBezTo>
                    <a:pt x="27470" y="9324"/>
                    <a:pt x="27470" y="9274"/>
                    <a:pt x="27445" y="9224"/>
                  </a:cubicBezTo>
                  <a:cubicBezTo>
                    <a:pt x="27370" y="9048"/>
                    <a:pt x="27319" y="8873"/>
                    <a:pt x="27244" y="8697"/>
                  </a:cubicBezTo>
                  <a:cubicBezTo>
                    <a:pt x="27219" y="8647"/>
                    <a:pt x="27169" y="8572"/>
                    <a:pt x="27144" y="8497"/>
                  </a:cubicBezTo>
                  <a:cubicBezTo>
                    <a:pt x="27044" y="8246"/>
                    <a:pt x="26943" y="8021"/>
                    <a:pt x="26818" y="7795"/>
                  </a:cubicBezTo>
                  <a:cubicBezTo>
                    <a:pt x="26793" y="7720"/>
                    <a:pt x="26743" y="7645"/>
                    <a:pt x="26718" y="7570"/>
                  </a:cubicBezTo>
                  <a:cubicBezTo>
                    <a:pt x="26668" y="7494"/>
                    <a:pt x="26618" y="7419"/>
                    <a:pt x="26593" y="7344"/>
                  </a:cubicBezTo>
                  <a:cubicBezTo>
                    <a:pt x="26492" y="7194"/>
                    <a:pt x="26417" y="7043"/>
                    <a:pt x="26342" y="6918"/>
                  </a:cubicBezTo>
                  <a:cubicBezTo>
                    <a:pt x="26292" y="6843"/>
                    <a:pt x="26267" y="6793"/>
                    <a:pt x="26242" y="6742"/>
                  </a:cubicBezTo>
                  <a:cubicBezTo>
                    <a:pt x="26116" y="6542"/>
                    <a:pt x="25991" y="6341"/>
                    <a:pt x="25866" y="6166"/>
                  </a:cubicBezTo>
                  <a:cubicBezTo>
                    <a:pt x="25816" y="6091"/>
                    <a:pt x="25766" y="6041"/>
                    <a:pt x="25740" y="5991"/>
                  </a:cubicBezTo>
                  <a:cubicBezTo>
                    <a:pt x="25615" y="5815"/>
                    <a:pt x="25465" y="5640"/>
                    <a:pt x="25339" y="5464"/>
                  </a:cubicBezTo>
                  <a:cubicBezTo>
                    <a:pt x="25314" y="5414"/>
                    <a:pt x="25264" y="5364"/>
                    <a:pt x="25239" y="5314"/>
                  </a:cubicBezTo>
                  <a:cubicBezTo>
                    <a:pt x="24989" y="5038"/>
                    <a:pt x="24763" y="4737"/>
                    <a:pt x="24512" y="4487"/>
                  </a:cubicBezTo>
                  <a:cubicBezTo>
                    <a:pt x="24462" y="4437"/>
                    <a:pt x="24412" y="4387"/>
                    <a:pt x="24362" y="4336"/>
                  </a:cubicBezTo>
                  <a:cubicBezTo>
                    <a:pt x="24312" y="4261"/>
                    <a:pt x="24237" y="4211"/>
                    <a:pt x="24187" y="4136"/>
                  </a:cubicBezTo>
                  <a:cubicBezTo>
                    <a:pt x="24061" y="4011"/>
                    <a:pt x="23936" y="3910"/>
                    <a:pt x="23811" y="3785"/>
                  </a:cubicBezTo>
                  <a:cubicBezTo>
                    <a:pt x="23760" y="3735"/>
                    <a:pt x="23685" y="3660"/>
                    <a:pt x="23610" y="3610"/>
                  </a:cubicBezTo>
                  <a:cubicBezTo>
                    <a:pt x="22658" y="2757"/>
                    <a:pt x="21580" y="2031"/>
                    <a:pt x="20427" y="1454"/>
                  </a:cubicBezTo>
                  <a:cubicBezTo>
                    <a:pt x="18547" y="527"/>
                    <a:pt x="16417" y="1"/>
                    <a:pt x="14161"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03" name="Google Shape;603;p35"/>
            <p:cNvSpPr/>
            <p:nvPr/>
          </p:nvSpPr>
          <p:spPr>
            <a:xfrm>
              <a:off x="7213123" y="3125965"/>
              <a:ext cx="972067" cy="659778"/>
            </a:xfrm>
            <a:custGeom>
              <a:avLst/>
              <a:gdLst/>
              <a:ahLst/>
              <a:cxnLst/>
              <a:rect l="l" t="t" r="r" b="b"/>
              <a:pathLst>
                <a:path w="12482" h="8472" extrusionOk="0">
                  <a:moveTo>
                    <a:pt x="7169" y="0"/>
                  </a:moveTo>
                  <a:cubicBezTo>
                    <a:pt x="3209" y="0"/>
                    <a:pt x="1" y="3209"/>
                    <a:pt x="1" y="7168"/>
                  </a:cubicBezTo>
                  <a:cubicBezTo>
                    <a:pt x="1" y="7620"/>
                    <a:pt x="51" y="8046"/>
                    <a:pt x="126" y="8472"/>
                  </a:cubicBezTo>
                  <a:lnTo>
                    <a:pt x="12482" y="8472"/>
                  </a:lnTo>
                  <a:lnTo>
                    <a:pt x="12482" y="2356"/>
                  </a:lnTo>
                  <a:cubicBezTo>
                    <a:pt x="11179" y="903"/>
                    <a:pt x="9274" y="0"/>
                    <a:pt x="7169"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04" name="Google Shape;604;p35"/>
            <p:cNvSpPr/>
            <p:nvPr/>
          </p:nvSpPr>
          <p:spPr>
            <a:xfrm>
              <a:off x="7279473" y="2218409"/>
              <a:ext cx="113312" cy="113234"/>
            </a:xfrm>
            <a:custGeom>
              <a:avLst/>
              <a:gdLst/>
              <a:ahLst/>
              <a:cxnLst/>
              <a:rect l="l" t="t" r="r" b="b"/>
              <a:pathLst>
                <a:path w="1455" h="1454" extrusionOk="0">
                  <a:moveTo>
                    <a:pt x="728" y="0"/>
                  </a:moveTo>
                  <a:cubicBezTo>
                    <a:pt x="327" y="0"/>
                    <a:pt x="1" y="326"/>
                    <a:pt x="1" y="727"/>
                  </a:cubicBezTo>
                  <a:cubicBezTo>
                    <a:pt x="1" y="1128"/>
                    <a:pt x="327" y="1454"/>
                    <a:pt x="728" y="1454"/>
                  </a:cubicBezTo>
                  <a:cubicBezTo>
                    <a:pt x="1129" y="1454"/>
                    <a:pt x="1454" y="1128"/>
                    <a:pt x="1454" y="727"/>
                  </a:cubicBezTo>
                  <a:cubicBezTo>
                    <a:pt x="1454" y="326"/>
                    <a:pt x="1129" y="0"/>
                    <a:pt x="728" y="0"/>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05" name="Google Shape;605;p35"/>
            <p:cNvSpPr/>
            <p:nvPr/>
          </p:nvSpPr>
          <p:spPr>
            <a:xfrm>
              <a:off x="7917739" y="3613930"/>
              <a:ext cx="115259" cy="113234"/>
            </a:xfrm>
            <a:custGeom>
              <a:avLst/>
              <a:gdLst/>
              <a:ahLst/>
              <a:cxnLst/>
              <a:rect l="l" t="t" r="r" b="b"/>
              <a:pathLst>
                <a:path w="1480" h="1454" extrusionOk="0">
                  <a:moveTo>
                    <a:pt x="727" y="0"/>
                  </a:moveTo>
                  <a:cubicBezTo>
                    <a:pt x="326" y="0"/>
                    <a:pt x="0" y="326"/>
                    <a:pt x="0" y="727"/>
                  </a:cubicBezTo>
                  <a:cubicBezTo>
                    <a:pt x="0" y="1128"/>
                    <a:pt x="326" y="1454"/>
                    <a:pt x="727" y="1454"/>
                  </a:cubicBezTo>
                  <a:cubicBezTo>
                    <a:pt x="1128" y="1454"/>
                    <a:pt x="1479" y="1128"/>
                    <a:pt x="1479" y="727"/>
                  </a:cubicBezTo>
                  <a:cubicBezTo>
                    <a:pt x="1479" y="326"/>
                    <a:pt x="1128" y="0"/>
                    <a:pt x="727" y="0"/>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06" name="Google Shape;606;p35"/>
            <p:cNvSpPr/>
            <p:nvPr/>
          </p:nvSpPr>
          <p:spPr>
            <a:xfrm>
              <a:off x="6859880" y="3613930"/>
              <a:ext cx="113234" cy="113234"/>
            </a:xfrm>
            <a:custGeom>
              <a:avLst/>
              <a:gdLst/>
              <a:ahLst/>
              <a:cxnLst/>
              <a:rect l="l" t="t" r="r" b="b"/>
              <a:pathLst>
                <a:path w="1454" h="1454" extrusionOk="0">
                  <a:moveTo>
                    <a:pt x="727" y="0"/>
                  </a:moveTo>
                  <a:cubicBezTo>
                    <a:pt x="326" y="0"/>
                    <a:pt x="0" y="326"/>
                    <a:pt x="0" y="727"/>
                  </a:cubicBezTo>
                  <a:cubicBezTo>
                    <a:pt x="0" y="1128"/>
                    <a:pt x="326" y="1454"/>
                    <a:pt x="727" y="1454"/>
                  </a:cubicBezTo>
                  <a:cubicBezTo>
                    <a:pt x="1128" y="1454"/>
                    <a:pt x="1454" y="1128"/>
                    <a:pt x="1454" y="727"/>
                  </a:cubicBezTo>
                  <a:cubicBezTo>
                    <a:pt x="1454" y="326"/>
                    <a:pt x="1128" y="0"/>
                    <a:pt x="727" y="0"/>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07" name="Google Shape;607;p35"/>
            <p:cNvSpPr/>
            <p:nvPr/>
          </p:nvSpPr>
          <p:spPr>
            <a:xfrm>
              <a:off x="6032299" y="2144194"/>
              <a:ext cx="113312" cy="113312"/>
            </a:xfrm>
            <a:custGeom>
              <a:avLst/>
              <a:gdLst/>
              <a:ahLst/>
              <a:cxnLst/>
              <a:rect l="l" t="t" r="r" b="b"/>
              <a:pathLst>
                <a:path w="1455" h="1455" extrusionOk="0">
                  <a:moveTo>
                    <a:pt x="727" y="1"/>
                  </a:moveTo>
                  <a:cubicBezTo>
                    <a:pt x="326" y="1"/>
                    <a:pt x="1" y="327"/>
                    <a:pt x="1" y="728"/>
                  </a:cubicBezTo>
                  <a:cubicBezTo>
                    <a:pt x="1" y="1129"/>
                    <a:pt x="326" y="1455"/>
                    <a:pt x="727" y="1455"/>
                  </a:cubicBezTo>
                  <a:cubicBezTo>
                    <a:pt x="1128" y="1455"/>
                    <a:pt x="1454" y="1129"/>
                    <a:pt x="1454" y="728"/>
                  </a:cubicBezTo>
                  <a:cubicBezTo>
                    <a:pt x="1454" y="327"/>
                    <a:pt x="1128" y="1"/>
                    <a:pt x="727" y="1"/>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08" name="Google Shape;608;p35"/>
            <p:cNvSpPr/>
            <p:nvPr/>
          </p:nvSpPr>
          <p:spPr>
            <a:xfrm>
              <a:off x="7279473" y="1474780"/>
              <a:ext cx="113312" cy="113234"/>
            </a:xfrm>
            <a:custGeom>
              <a:avLst/>
              <a:gdLst/>
              <a:ahLst/>
              <a:cxnLst/>
              <a:rect l="l" t="t" r="r" b="b"/>
              <a:pathLst>
                <a:path w="1455" h="1454" extrusionOk="0">
                  <a:moveTo>
                    <a:pt x="728" y="0"/>
                  </a:moveTo>
                  <a:cubicBezTo>
                    <a:pt x="327" y="0"/>
                    <a:pt x="1" y="326"/>
                    <a:pt x="1" y="727"/>
                  </a:cubicBezTo>
                  <a:cubicBezTo>
                    <a:pt x="1" y="1128"/>
                    <a:pt x="327" y="1454"/>
                    <a:pt x="728" y="1454"/>
                  </a:cubicBezTo>
                  <a:cubicBezTo>
                    <a:pt x="1129" y="1454"/>
                    <a:pt x="1454" y="1128"/>
                    <a:pt x="1454" y="727"/>
                  </a:cubicBezTo>
                  <a:cubicBezTo>
                    <a:pt x="1454" y="326"/>
                    <a:pt x="1129" y="0"/>
                    <a:pt x="728" y="0"/>
                  </a:cubicBezTo>
                  <a:close/>
                </a:path>
              </a:pathLst>
            </a:custGeom>
            <a:solidFill>
              <a:srgbClr val="FDE8DA"/>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09" name="Google Shape;609;p35"/>
            <p:cNvSpPr/>
            <p:nvPr/>
          </p:nvSpPr>
          <p:spPr>
            <a:xfrm>
              <a:off x="7457106" y="1470886"/>
              <a:ext cx="724183" cy="913503"/>
            </a:xfrm>
            <a:custGeom>
              <a:avLst/>
              <a:gdLst/>
              <a:ahLst/>
              <a:cxnLst/>
              <a:rect l="l" t="t" r="r" b="b"/>
              <a:pathLst>
                <a:path w="9299" h="11730" extrusionOk="0">
                  <a:moveTo>
                    <a:pt x="1454" y="0"/>
                  </a:moveTo>
                  <a:cubicBezTo>
                    <a:pt x="527" y="1228"/>
                    <a:pt x="0" y="2757"/>
                    <a:pt x="0" y="4386"/>
                  </a:cubicBezTo>
                  <a:cubicBezTo>
                    <a:pt x="0" y="8446"/>
                    <a:pt x="3284" y="11730"/>
                    <a:pt x="7319" y="11730"/>
                  </a:cubicBezTo>
                  <a:cubicBezTo>
                    <a:pt x="8021" y="11730"/>
                    <a:pt x="8672" y="11629"/>
                    <a:pt x="9299" y="11454"/>
                  </a:cubicBezTo>
                  <a:cubicBezTo>
                    <a:pt x="9299" y="11404"/>
                    <a:pt x="9299" y="11354"/>
                    <a:pt x="9274" y="11304"/>
                  </a:cubicBezTo>
                  <a:cubicBezTo>
                    <a:pt x="9274" y="11253"/>
                    <a:pt x="9274" y="11178"/>
                    <a:pt x="9274" y="11128"/>
                  </a:cubicBezTo>
                  <a:cubicBezTo>
                    <a:pt x="9249" y="11028"/>
                    <a:pt x="9249" y="10953"/>
                    <a:pt x="9224" y="10852"/>
                  </a:cubicBezTo>
                  <a:cubicBezTo>
                    <a:pt x="9224" y="10777"/>
                    <a:pt x="9199" y="10702"/>
                    <a:pt x="9199" y="10602"/>
                  </a:cubicBezTo>
                  <a:cubicBezTo>
                    <a:pt x="9199" y="10577"/>
                    <a:pt x="9173" y="10527"/>
                    <a:pt x="9173" y="10502"/>
                  </a:cubicBezTo>
                  <a:cubicBezTo>
                    <a:pt x="9173" y="10476"/>
                    <a:pt x="9173" y="10451"/>
                    <a:pt x="9173" y="10426"/>
                  </a:cubicBezTo>
                  <a:cubicBezTo>
                    <a:pt x="9173" y="10426"/>
                    <a:pt x="9173" y="10426"/>
                    <a:pt x="9173" y="10401"/>
                  </a:cubicBezTo>
                  <a:cubicBezTo>
                    <a:pt x="9148" y="10301"/>
                    <a:pt x="9123" y="10201"/>
                    <a:pt x="9123" y="10101"/>
                  </a:cubicBezTo>
                  <a:cubicBezTo>
                    <a:pt x="9098" y="10075"/>
                    <a:pt x="9098" y="10075"/>
                    <a:pt x="9098" y="10050"/>
                  </a:cubicBezTo>
                  <a:cubicBezTo>
                    <a:pt x="9098" y="10000"/>
                    <a:pt x="9098" y="9950"/>
                    <a:pt x="9073" y="9925"/>
                  </a:cubicBezTo>
                  <a:cubicBezTo>
                    <a:pt x="9073" y="9850"/>
                    <a:pt x="9048" y="9800"/>
                    <a:pt x="9048" y="9725"/>
                  </a:cubicBezTo>
                  <a:cubicBezTo>
                    <a:pt x="8998" y="9549"/>
                    <a:pt x="8973" y="9374"/>
                    <a:pt x="8923" y="9223"/>
                  </a:cubicBezTo>
                  <a:cubicBezTo>
                    <a:pt x="8898" y="9123"/>
                    <a:pt x="8873" y="9048"/>
                    <a:pt x="8848" y="8973"/>
                  </a:cubicBezTo>
                  <a:cubicBezTo>
                    <a:pt x="8823" y="8898"/>
                    <a:pt x="8823" y="8822"/>
                    <a:pt x="8798" y="8747"/>
                  </a:cubicBezTo>
                  <a:cubicBezTo>
                    <a:pt x="8772" y="8672"/>
                    <a:pt x="8747" y="8572"/>
                    <a:pt x="8722" y="8497"/>
                  </a:cubicBezTo>
                  <a:cubicBezTo>
                    <a:pt x="8722" y="8497"/>
                    <a:pt x="8722" y="8471"/>
                    <a:pt x="8722" y="8471"/>
                  </a:cubicBezTo>
                  <a:cubicBezTo>
                    <a:pt x="8672" y="8371"/>
                    <a:pt x="8647" y="8271"/>
                    <a:pt x="8597" y="8146"/>
                  </a:cubicBezTo>
                  <a:cubicBezTo>
                    <a:pt x="8572" y="8070"/>
                    <a:pt x="8547" y="7995"/>
                    <a:pt x="8522" y="7920"/>
                  </a:cubicBezTo>
                  <a:cubicBezTo>
                    <a:pt x="8497" y="7870"/>
                    <a:pt x="8497" y="7820"/>
                    <a:pt x="8472" y="7770"/>
                  </a:cubicBezTo>
                  <a:cubicBezTo>
                    <a:pt x="8397" y="7594"/>
                    <a:pt x="8346" y="7419"/>
                    <a:pt x="8271" y="7243"/>
                  </a:cubicBezTo>
                  <a:cubicBezTo>
                    <a:pt x="8246" y="7193"/>
                    <a:pt x="8196" y="7118"/>
                    <a:pt x="8171" y="7043"/>
                  </a:cubicBezTo>
                  <a:cubicBezTo>
                    <a:pt x="8071" y="6792"/>
                    <a:pt x="7970" y="6567"/>
                    <a:pt x="7845" y="6341"/>
                  </a:cubicBezTo>
                  <a:cubicBezTo>
                    <a:pt x="7820" y="6266"/>
                    <a:pt x="7770" y="6191"/>
                    <a:pt x="7745" y="6116"/>
                  </a:cubicBezTo>
                  <a:cubicBezTo>
                    <a:pt x="7695" y="6040"/>
                    <a:pt x="7645" y="5965"/>
                    <a:pt x="7620" y="5890"/>
                  </a:cubicBezTo>
                  <a:cubicBezTo>
                    <a:pt x="7519" y="5740"/>
                    <a:pt x="7444" y="5589"/>
                    <a:pt x="7369" y="5464"/>
                  </a:cubicBezTo>
                  <a:cubicBezTo>
                    <a:pt x="7319" y="5389"/>
                    <a:pt x="7294" y="5339"/>
                    <a:pt x="7269" y="5288"/>
                  </a:cubicBezTo>
                  <a:cubicBezTo>
                    <a:pt x="7143" y="5088"/>
                    <a:pt x="7018" y="4887"/>
                    <a:pt x="6893" y="4712"/>
                  </a:cubicBezTo>
                  <a:cubicBezTo>
                    <a:pt x="6843" y="4637"/>
                    <a:pt x="6793" y="4587"/>
                    <a:pt x="6767" y="4537"/>
                  </a:cubicBezTo>
                  <a:cubicBezTo>
                    <a:pt x="6642" y="4361"/>
                    <a:pt x="6492" y="4186"/>
                    <a:pt x="6366" y="4010"/>
                  </a:cubicBezTo>
                  <a:cubicBezTo>
                    <a:pt x="6341" y="3960"/>
                    <a:pt x="6291" y="3910"/>
                    <a:pt x="6266" y="3860"/>
                  </a:cubicBezTo>
                  <a:cubicBezTo>
                    <a:pt x="6016" y="3584"/>
                    <a:pt x="5790" y="3283"/>
                    <a:pt x="5539" y="3033"/>
                  </a:cubicBezTo>
                  <a:cubicBezTo>
                    <a:pt x="5489" y="2983"/>
                    <a:pt x="5439" y="2933"/>
                    <a:pt x="5389" y="2882"/>
                  </a:cubicBezTo>
                  <a:cubicBezTo>
                    <a:pt x="5339" y="2807"/>
                    <a:pt x="5264" y="2757"/>
                    <a:pt x="5214" y="2682"/>
                  </a:cubicBezTo>
                  <a:cubicBezTo>
                    <a:pt x="5088" y="2557"/>
                    <a:pt x="4963" y="2456"/>
                    <a:pt x="4838" y="2331"/>
                  </a:cubicBezTo>
                  <a:cubicBezTo>
                    <a:pt x="4787" y="2281"/>
                    <a:pt x="4712" y="2206"/>
                    <a:pt x="4637" y="2156"/>
                  </a:cubicBezTo>
                  <a:cubicBezTo>
                    <a:pt x="3685" y="1303"/>
                    <a:pt x="2607" y="577"/>
                    <a:pt x="1454"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0" name="Google Shape;610;p35"/>
            <p:cNvSpPr/>
            <p:nvPr/>
          </p:nvSpPr>
          <p:spPr>
            <a:xfrm>
              <a:off x="7408278" y="1940473"/>
              <a:ext cx="68454" cy="120632"/>
            </a:xfrm>
            <a:custGeom>
              <a:avLst/>
              <a:gdLst/>
              <a:ahLst/>
              <a:cxnLst/>
              <a:rect l="l" t="t" r="r" b="b"/>
              <a:pathLst>
                <a:path w="879" h="1549" extrusionOk="0">
                  <a:moveTo>
                    <a:pt x="157" y="1"/>
                  </a:moveTo>
                  <a:cubicBezTo>
                    <a:pt x="139" y="1"/>
                    <a:pt x="120" y="4"/>
                    <a:pt x="101" y="10"/>
                  </a:cubicBezTo>
                  <a:cubicBezTo>
                    <a:pt x="51" y="60"/>
                    <a:pt x="1" y="136"/>
                    <a:pt x="51" y="211"/>
                  </a:cubicBezTo>
                  <a:lnTo>
                    <a:pt x="577" y="1464"/>
                  </a:lnTo>
                  <a:cubicBezTo>
                    <a:pt x="615" y="1520"/>
                    <a:pt x="667" y="1549"/>
                    <a:pt x="722" y="1549"/>
                  </a:cubicBezTo>
                  <a:cubicBezTo>
                    <a:pt x="740" y="1549"/>
                    <a:pt x="759" y="1545"/>
                    <a:pt x="778" y="1539"/>
                  </a:cubicBezTo>
                  <a:cubicBezTo>
                    <a:pt x="828" y="1514"/>
                    <a:pt x="878" y="1439"/>
                    <a:pt x="828" y="1364"/>
                  </a:cubicBezTo>
                  <a:lnTo>
                    <a:pt x="302" y="86"/>
                  </a:lnTo>
                  <a:cubicBezTo>
                    <a:pt x="264" y="29"/>
                    <a:pt x="212" y="1"/>
                    <a:pt x="157"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1" name="Google Shape;611;p35"/>
            <p:cNvSpPr/>
            <p:nvPr/>
          </p:nvSpPr>
          <p:spPr>
            <a:xfrm>
              <a:off x="7578124" y="1885883"/>
              <a:ext cx="68376" cy="120554"/>
            </a:xfrm>
            <a:custGeom>
              <a:avLst/>
              <a:gdLst/>
              <a:ahLst/>
              <a:cxnLst/>
              <a:rect l="l" t="t" r="r" b="b"/>
              <a:pathLst>
                <a:path w="878" h="1548" extrusionOk="0">
                  <a:moveTo>
                    <a:pt x="157" y="0"/>
                  </a:moveTo>
                  <a:cubicBezTo>
                    <a:pt x="138" y="0"/>
                    <a:pt x="119" y="3"/>
                    <a:pt x="101" y="10"/>
                  </a:cubicBezTo>
                  <a:cubicBezTo>
                    <a:pt x="51" y="35"/>
                    <a:pt x="0" y="110"/>
                    <a:pt x="51" y="185"/>
                  </a:cubicBezTo>
                  <a:lnTo>
                    <a:pt x="577" y="1463"/>
                  </a:lnTo>
                  <a:cubicBezTo>
                    <a:pt x="614" y="1520"/>
                    <a:pt x="666" y="1548"/>
                    <a:pt x="721" y="1548"/>
                  </a:cubicBezTo>
                  <a:cubicBezTo>
                    <a:pt x="740" y="1548"/>
                    <a:pt x="759" y="1545"/>
                    <a:pt x="777" y="1538"/>
                  </a:cubicBezTo>
                  <a:cubicBezTo>
                    <a:pt x="827" y="1488"/>
                    <a:pt x="878" y="1413"/>
                    <a:pt x="853" y="1338"/>
                  </a:cubicBezTo>
                  <a:lnTo>
                    <a:pt x="301" y="85"/>
                  </a:lnTo>
                  <a:cubicBezTo>
                    <a:pt x="264" y="28"/>
                    <a:pt x="212" y="0"/>
                    <a:pt x="157"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2" name="Google Shape;612;p35"/>
            <p:cNvSpPr/>
            <p:nvPr/>
          </p:nvSpPr>
          <p:spPr>
            <a:xfrm>
              <a:off x="7474706" y="1721878"/>
              <a:ext cx="62536" cy="122346"/>
            </a:xfrm>
            <a:custGeom>
              <a:avLst/>
              <a:gdLst/>
              <a:ahLst/>
              <a:cxnLst/>
              <a:rect l="l" t="t" r="r" b="b"/>
              <a:pathLst>
                <a:path w="803" h="1571" extrusionOk="0">
                  <a:moveTo>
                    <a:pt x="646" y="1"/>
                  </a:moveTo>
                  <a:cubicBezTo>
                    <a:pt x="592" y="1"/>
                    <a:pt x="545" y="29"/>
                    <a:pt x="526" y="86"/>
                  </a:cubicBezTo>
                  <a:lnTo>
                    <a:pt x="50" y="1389"/>
                  </a:lnTo>
                  <a:cubicBezTo>
                    <a:pt x="0" y="1464"/>
                    <a:pt x="50" y="1539"/>
                    <a:pt x="125" y="1564"/>
                  </a:cubicBezTo>
                  <a:cubicBezTo>
                    <a:pt x="139" y="1569"/>
                    <a:pt x="153" y="1571"/>
                    <a:pt x="166" y="1571"/>
                  </a:cubicBezTo>
                  <a:cubicBezTo>
                    <a:pt x="226" y="1571"/>
                    <a:pt x="280" y="1530"/>
                    <a:pt x="301" y="1489"/>
                  </a:cubicBezTo>
                  <a:lnTo>
                    <a:pt x="777" y="186"/>
                  </a:lnTo>
                  <a:cubicBezTo>
                    <a:pt x="802" y="111"/>
                    <a:pt x="777" y="35"/>
                    <a:pt x="702" y="10"/>
                  </a:cubicBezTo>
                  <a:cubicBezTo>
                    <a:pt x="683" y="4"/>
                    <a:pt x="664" y="1"/>
                    <a:pt x="646"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3" name="Google Shape;613;p35"/>
            <p:cNvSpPr/>
            <p:nvPr/>
          </p:nvSpPr>
          <p:spPr>
            <a:xfrm>
              <a:off x="7738158" y="1833395"/>
              <a:ext cx="60589" cy="122346"/>
            </a:xfrm>
            <a:custGeom>
              <a:avLst/>
              <a:gdLst/>
              <a:ahLst/>
              <a:cxnLst/>
              <a:rect l="l" t="t" r="r" b="b"/>
              <a:pathLst>
                <a:path w="778" h="1571" extrusionOk="0">
                  <a:moveTo>
                    <a:pt x="636" y="0"/>
                  </a:moveTo>
                  <a:cubicBezTo>
                    <a:pt x="576" y="0"/>
                    <a:pt x="522" y="41"/>
                    <a:pt x="502" y="82"/>
                  </a:cubicBezTo>
                  <a:lnTo>
                    <a:pt x="26" y="1385"/>
                  </a:lnTo>
                  <a:cubicBezTo>
                    <a:pt x="1" y="1461"/>
                    <a:pt x="26" y="1536"/>
                    <a:pt x="101" y="1561"/>
                  </a:cubicBezTo>
                  <a:cubicBezTo>
                    <a:pt x="120" y="1567"/>
                    <a:pt x="138" y="1570"/>
                    <a:pt x="156" y="1570"/>
                  </a:cubicBezTo>
                  <a:cubicBezTo>
                    <a:pt x="210" y="1570"/>
                    <a:pt x="257" y="1542"/>
                    <a:pt x="276" y="1486"/>
                  </a:cubicBezTo>
                  <a:lnTo>
                    <a:pt x="752" y="182"/>
                  </a:lnTo>
                  <a:cubicBezTo>
                    <a:pt x="777" y="107"/>
                    <a:pt x="752" y="32"/>
                    <a:pt x="677" y="7"/>
                  </a:cubicBezTo>
                  <a:cubicBezTo>
                    <a:pt x="663" y="2"/>
                    <a:pt x="650" y="0"/>
                    <a:pt x="636"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4" name="Google Shape;614;p35"/>
            <p:cNvSpPr/>
            <p:nvPr/>
          </p:nvSpPr>
          <p:spPr>
            <a:xfrm>
              <a:off x="7763546" y="2174955"/>
              <a:ext cx="62536" cy="122346"/>
            </a:xfrm>
            <a:custGeom>
              <a:avLst/>
              <a:gdLst/>
              <a:ahLst/>
              <a:cxnLst/>
              <a:rect l="l" t="t" r="r" b="b"/>
              <a:pathLst>
                <a:path w="803" h="1571" extrusionOk="0">
                  <a:moveTo>
                    <a:pt x="637" y="0"/>
                  </a:moveTo>
                  <a:cubicBezTo>
                    <a:pt x="577" y="0"/>
                    <a:pt x="522" y="45"/>
                    <a:pt x="502" y="107"/>
                  </a:cubicBezTo>
                  <a:lnTo>
                    <a:pt x="25" y="1385"/>
                  </a:lnTo>
                  <a:cubicBezTo>
                    <a:pt x="0" y="1461"/>
                    <a:pt x="25" y="1536"/>
                    <a:pt x="101" y="1561"/>
                  </a:cubicBezTo>
                  <a:cubicBezTo>
                    <a:pt x="119" y="1567"/>
                    <a:pt x="138" y="1570"/>
                    <a:pt x="156" y="1570"/>
                  </a:cubicBezTo>
                  <a:cubicBezTo>
                    <a:pt x="210" y="1570"/>
                    <a:pt x="257" y="1542"/>
                    <a:pt x="276" y="1486"/>
                  </a:cubicBezTo>
                  <a:lnTo>
                    <a:pt x="777" y="207"/>
                  </a:lnTo>
                  <a:cubicBezTo>
                    <a:pt x="802" y="132"/>
                    <a:pt x="752" y="32"/>
                    <a:pt x="677" y="7"/>
                  </a:cubicBezTo>
                  <a:cubicBezTo>
                    <a:pt x="664" y="2"/>
                    <a:pt x="650" y="0"/>
                    <a:pt x="637"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5" name="Google Shape;615;p35"/>
            <p:cNvSpPr/>
            <p:nvPr/>
          </p:nvSpPr>
          <p:spPr>
            <a:xfrm>
              <a:off x="7484440" y="1595798"/>
              <a:ext cx="128887" cy="41587"/>
            </a:xfrm>
            <a:custGeom>
              <a:avLst/>
              <a:gdLst/>
              <a:ahLst/>
              <a:cxnLst/>
              <a:rect l="l" t="t" r="r" b="b"/>
              <a:pathLst>
                <a:path w="1655" h="534" extrusionOk="0">
                  <a:moveTo>
                    <a:pt x="176" y="0"/>
                  </a:moveTo>
                  <a:cubicBezTo>
                    <a:pt x="101" y="0"/>
                    <a:pt x="25" y="50"/>
                    <a:pt x="0" y="126"/>
                  </a:cubicBezTo>
                  <a:cubicBezTo>
                    <a:pt x="0" y="176"/>
                    <a:pt x="51" y="251"/>
                    <a:pt x="126" y="276"/>
                  </a:cubicBezTo>
                  <a:lnTo>
                    <a:pt x="1479" y="527"/>
                  </a:lnTo>
                  <a:cubicBezTo>
                    <a:pt x="1492" y="531"/>
                    <a:pt x="1506" y="533"/>
                    <a:pt x="1519" y="533"/>
                  </a:cubicBezTo>
                  <a:cubicBezTo>
                    <a:pt x="1579" y="533"/>
                    <a:pt x="1629" y="488"/>
                    <a:pt x="1629" y="426"/>
                  </a:cubicBezTo>
                  <a:cubicBezTo>
                    <a:pt x="1655" y="351"/>
                    <a:pt x="1604" y="276"/>
                    <a:pt x="1529" y="251"/>
                  </a:cubicBezTo>
                  <a:lnTo>
                    <a:pt x="176" y="0"/>
                  </a:ln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6" name="Google Shape;616;p35"/>
            <p:cNvSpPr/>
            <p:nvPr/>
          </p:nvSpPr>
          <p:spPr>
            <a:xfrm>
              <a:off x="7644474" y="2089059"/>
              <a:ext cx="128887" cy="41587"/>
            </a:xfrm>
            <a:custGeom>
              <a:avLst/>
              <a:gdLst/>
              <a:ahLst/>
              <a:cxnLst/>
              <a:rect l="l" t="t" r="r" b="b"/>
              <a:pathLst>
                <a:path w="1655" h="534" extrusionOk="0">
                  <a:moveTo>
                    <a:pt x="136" y="1"/>
                  </a:moveTo>
                  <a:cubicBezTo>
                    <a:pt x="77" y="1"/>
                    <a:pt x="26" y="46"/>
                    <a:pt x="26" y="107"/>
                  </a:cubicBezTo>
                  <a:cubicBezTo>
                    <a:pt x="1" y="183"/>
                    <a:pt x="51" y="258"/>
                    <a:pt x="126" y="258"/>
                  </a:cubicBezTo>
                  <a:lnTo>
                    <a:pt x="1479" y="533"/>
                  </a:lnTo>
                  <a:cubicBezTo>
                    <a:pt x="1554" y="533"/>
                    <a:pt x="1630" y="483"/>
                    <a:pt x="1655" y="408"/>
                  </a:cubicBezTo>
                  <a:cubicBezTo>
                    <a:pt x="1655" y="333"/>
                    <a:pt x="1605" y="258"/>
                    <a:pt x="1529" y="258"/>
                  </a:cubicBezTo>
                  <a:lnTo>
                    <a:pt x="176" y="7"/>
                  </a:lnTo>
                  <a:cubicBezTo>
                    <a:pt x="163" y="3"/>
                    <a:pt x="149" y="1"/>
                    <a:pt x="136"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7" name="Google Shape;617;p35"/>
            <p:cNvSpPr/>
            <p:nvPr/>
          </p:nvSpPr>
          <p:spPr>
            <a:xfrm>
              <a:off x="7609352" y="1727485"/>
              <a:ext cx="101552" cy="95556"/>
            </a:xfrm>
            <a:custGeom>
              <a:avLst/>
              <a:gdLst/>
              <a:ahLst/>
              <a:cxnLst/>
              <a:rect l="l" t="t" r="r" b="b"/>
              <a:pathLst>
                <a:path w="1304" h="1227" extrusionOk="0">
                  <a:moveTo>
                    <a:pt x="138" y="1"/>
                  </a:moveTo>
                  <a:cubicBezTo>
                    <a:pt x="107" y="1"/>
                    <a:pt x="76" y="14"/>
                    <a:pt x="51" y="39"/>
                  </a:cubicBezTo>
                  <a:cubicBezTo>
                    <a:pt x="0" y="89"/>
                    <a:pt x="0" y="189"/>
                    <a:pt x="51" y="239"/>
                  </a:cubicBezTo>
                  <a:lnTo>
                    <a:pt x="1053" y="1191"/>
                  </a:lnTo>
                  <a:cubicBezTo>
                    <a:pt x="1076" y="1214"/>
                    <a:pt x="1108" y="1226"/>
                    <a:pt x="1142" y="1226"/>
                  </a:cubicBezTo>
                  <a:cubicBezTo>
                    <a:pt x="1183" y="1226"/>
                    <a:pt x="1226" y="1208"/>
                    <a:pt x="1254" y="1166"/>
                  </a:cubicBezTo>
                  <a:cubicBezTo>
                    <a:pt x="1304" y="1116"/>
                    <a:pt x="1304" y="1041"/>
                    <a:pt x="1228" y="991"/>
                  </a:cubicBezTo>
                  <a:lnTo>
                    <a:pt x="226" y="39"/>
                  </a:lnTo>
                  <a:cubicBezTo>
                    <a:pt x="201" y="14"/>
                    <a:pt x="170" y="1"/>
                    <a:pt x="138"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8" name="Google Shape;618;p35"/>
            <p:cNvSpPr/>
            <p:nvPr/>
          </p:nvSpPr>
          <p:spPr>
            <a:xfrm>
              <a:off x="7492228" y="2102297"/>
              <a:ext cx="103499" cy="95711"/>
            </a:xfrm>
            <a:custGeom>
              <a:avLst/>
              <a:gdLst/>
              <a:ahLst/>
              <a:cxnLst/>
              <a:rect l="l" t="t" r="r" b="b"/>
              <a:pathLst>
                <a:path w="1329" h="1229" extrusionOk="0">
                  <a:moveTo>
                    <a:pt x="164" y="0"/>
                  </a:moveTo>
                  <a:cubicBezTo>
                    <a:pt x="132" y="0"/>
                    <a:pt x="101" y="13"/>
                    <a:pt x="76" y="38"/>
                  </a:cubicBezTo>
                  <a:cubicBezTo>
                    <a:pt x="1" y="113"/>
                    <a:pt x="26" y="188"/>
                    <a:pt x="76" y="238"/>
                  </a:cubicBezTo>
                  <a:lnTo>
                    <a:pt x="1078" y="1191"/>
                  </a:lnTo>
                  <a:cubicBezTo>
                    <a:pt x="1103" y="1216"/>
                    <a:pt x="1135" y="1228"/>
                    <a:pt x="1169" y="1228"/>
                  </a:cubicBezTo>
                  <a:cubicBezTo>
                    <a:pt x="1204" y="1228"/>
                    <a:pt x="1241" y="1216"/>
                    <a:pt x="1279" y="1191"/>
                  </a:cubicBezTo>
                  <a:cubicBezTo>
                    <a:pt x="1329" y="1115"/>
                    <a:pt x="1329" y="1040"/>
                    <a:pt x="1254" y="990"/>
                  </a:cubicBezTo>
                  <a:lnTo>
                    <a:pt x="251" y="38"/>
                  </a:lnTo>
                  <a:cubicBezTo>
                    <a:pt x="226" y="13"/>
                    <a:pt x="195" y="0"/>
                    <a:pt x="16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19" name="Google Shape;619;p35"/>
            <p:cNvSpPr/>
            <p:nvPr/>
          </p:nvSpPr>
          <p:spPr>
            <a:xfrm>
              <a:off x="7820161" y="2005654"/>
              <a:ext cx="91818" cy="95711"/>
            </a:xfrm>
            <a:custGeom>
              <a:avLst/>
              <a:gdLst/>
              <a:ahLst/>
              <a:cxnLst/>
              <a:rect l="l" t="t" r="r" b="b"/>
              <a:pathLst>
                <a:path w="1179" h="1229" extrusionOk="0">
                  <a:moveTo>
                    <a:pt x="151" y="0"/>
                  </a:moveTo>
                  <a:cubicBezTo>
                    <a:pt x="100" y="0"/>
                    <a:pt x="75" y="25"/>
                    <a:pt x="50" y="51"/>
                  </a:cubicBezTo>
                  <a:cubicBezTo>
                    <a:pt x="0" y="101"/>
                    <a:pt x="0" y="201"/>
                    <a:pt x="50" y="251"/>
                  </a:cubicBezTo>
                  <a:lnTo>
                    <a:pt x="1053" y="1178"/>
                  </a:lnTo>
                  <a:cubicBezTo>
                    <a:pt x="1078" y="1203"/>
                    <a:pt x="1128" y="1229"/>
                    <a:pt x="1153" y="1229"/>
                  </a:cubicBezTo>
                  <a:lnTo>
                    <a:pt x="1178" y="1229"/>
                  </a:lnTo>
                  <a:cubicBezTo>
                    <a:pt x="1153" y="1153"/>
                    <a:pt x="1153" y="1103"/>
                    <a:pt x="1128" y="1028"/>
                  </a:cubicBezTo>
                  <a:cubicBezTo>
                    <a:pt x="1128" y="978"/>
                    <a:pt x="1103" y="903"/>
                    <a:pt x="1103" y="853"/>
                  </a:cubicBezTo>
                  <a:lnTo>
                    <a:pt x="251" y="51"/>
                  </a:lnTo>
                  <a:cubicBezTo>
                    <a:pt x="226" y="25"/>
                    <a:pt x="176" y="0"/>
                    <a:pt x="151"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0" name="Google Shape;620;p35"/>
            <p:cNvSpPr/>
            <p:nvPr/>
          </p:nvSpPr>
          <p:spPr>
            <a:xfrm>
              <a:off x="7306807" y="1749212"/>
              <a:ext cx="101552" cy="95478"/>
            </a:xfrm>
            <a:custGeom>
              <a:avLst/>
              <a:gdLst/>
              <a:ahLst/>
              <a:cxnLst/>
              <a:rect l="l" t="t" r="r" b="b"/>
              <a:pathLst>
                <a:path w="1304" h="1226" extrusionOk="0">
                  <a:moveTo>
                    <a:pt x="152" y="0"/>
                  </a:moveTo>
                  <a:cubicBezTo>
                    <a:pt x="114" y="0"/>
                    <a:pt x="78" y="19"/>
                    <a:pt x="51" y="60"/>
                  </a:cubicBezTo>
                  <a:cubicBezTo>
                    <a:pt x="1" y="110"/>
                    <a:pt x="1" y="186"/>
                    <a:pt x="51" y="236"/>
                  </a:cubicBezTo>
                  <a:lnTo>
                    <a:pt x="1053" y="1188"/>
                  </a:lnTo>
                  <a:cubicBezTo>
                    <a:pt x="1078" y="1213"/>
                    <a:pt x="1116" y="1226"/>
                    <a:pt x="1154" y="1226"/>
                  </a:cubicBezTo>
                  <a:cubicBezTo>
                    <a:pt x="1191" y="1226"/>
                    <a:pt x="1229" y="1213"/>
                    <a:pt x="1254" y="1188"/>
                  </a:cubicBezTo>
                  <a:cubicBezTo>
                    <a:pt x="1304" y="1138"/>
                    <a:pt x="1304" y="1038"/>
                    <a:pt x="1254" y="988"/>
                  </a:cubicBezTo>
                  <a:lnTo>
                    <a:pt x="251" y="35"/>
                  </a:lnTo>
                  <a:cubicBezTo>
                    <a:pt x="217" y="13"/>
                    <a:pt x="184" y="0"/>
                    <a:pt x="152"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1" name="Google Shape;621;p35"/>
            <p:cNvSpPr/>
            <p:nvPr/>
          </p:nvSpPr>
          <p:spPr>
            <a:xfrm>
              <a:off x="5979577" y="3086949"/>
              <a:ext cx="570063" cy="698795"/>
            </a:xfrm>
            <a:custGeom>
              <a:avLst/>
              <a:gdLst/>
              <a:ahLst/>
              <a:cxnLst/>
              <a:rect l="l" t="t" r="r" b="b"/>
              <a:pathLst>
                <a:path w="7320" h="8973" extrusionOk="0">
                  <a:moveTo>
                    <a:pt x="1" y="0"/>
                  </a:moveTo>
                  <a:lnTo>
                    <a:pt x="1" y="8973"/>
                  </a:lnTo>
                  <a:lnTo>
                    <a:pt x="7144" y="8973"/>
                  </a:lnTo>
                  <a:cubicBezTo>
                    <a:pt x="7269" y="8446"/>
                    <a:pt x="7319" y="7895"/>
                    <a:pt x="7319" y="7344"/>
                  </a:cubicBezTo>
                  <a:cubicBezTo>
                    <a:pt x="7319" y="3283"/>
                    <a:pt x="4036" y="0"/>
                    <a:pt x="1"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2" name="Google Shape;622;p35"/>
            <p:cNvSpPr/>
            <p:nvPr/>
          </p:nvSpPr>
          <p:spPr>
            <a:xfrm>
              <a:off x="5979577" y="3621717"/>
              <a:ext cx="23519" cy="37148"/>
            </a:xfrm>
            <a:custGeom>
              <a:avLst/>
              <a:gdLst/>
              <a:ahLst/>
              <a:cxnLst/>
              <a:rect l="l" t="t" r="r" b="b"/>
              <a:pathLst>
                <a:path w="302" h="477" extrusionOk="0">
                  <a:moveTo>
                    <a:pt x="1" y="0"/>
                  </a:moveTo>
                  <a:lnTo>
                    <a:pt x="1" y="376"/>
                  </a:lnTo>
                  <a:lnTo>
                    <a:pt x="51" y="452"/>
                  </a:lnTo>
                  <a:cubicBezTo>
                    <a:pt x="101" y="477"/>
                    <a:pt x="126" y="477"/>
                    <a:pt x="151" y="477"/>
                  </a:cubicBezTo>
                  <a:cubicBezTo>
                    <a:pt x="201" y="477"/>
                    <a:pt x="227" y="477"/>
                    <a:pt x="252" y="452"/>
                  </a:cubicBezTo>
                  <a:cubicBezTo>
                    <a:pt x="302" y="376"/>
                    <a:pt x="302" y="301"/>
                    <a:pt x="252" y="251"/>
                  </a:cubicBezTo>
                  <a:lnTo>
                    <a:pt x="1" y="0"/>
                  </a:ln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3" name="Google Shape;623;p35"/>
            <p:cNvSpPr/>
            <p:nvPr/>
          </p:nvSpPr>
          <p:spPr>
            <a:xfrm>
              <a:off x="6040087" y="3447044"/>
              <a:ext cx="99683" cy="97658"/>
            </a:xfrm>
            <a:custGeom>
              <a:avLst/>
              <a:gdLst/>
              <a:ahLst/>
              <a:cxnLst/>
              <a:rect l="l" t="t" r="r" b="b"/>
              <a:pathLst>
                <a:path w="1280" h="1254" extrusionOk="0">
                  <a:moveTo>
                    <a:pt x="151" y="0"/>
                  </a:moveTo>
                  <a:cubicBezTo>
                    <a:pt x="114" y="0"/>
                    <a:pt x="76" y="13"/>
                    <a:pt x="51" y="38"/>
                  </a:cubicBezTo>
                  <a:cubicBezTo>
                    <a:pt x="1" y="88"/>
                    <a:pt x="1" y="188"/>
                    <a:pt x="51" y="238"/>
                  </a:cubicBezTo>
                  <a:lnTo>
                    <a:pt x="1054" y="1216"/>
                  </a:lnTo>
                  <a:cubicBezTo>
                    <a:pt x="1079" y="1241"/>
                    <a:pt x="1110" y="1253"/>
                    <a:pt x="1141" y="1253"/>
                  </a:cubicBezTo>
                  <a:cubicBezTo>
                    <a:pt x="1173" y="1253"/>
                    <a:pt x="1204" y="1241"/>
                    <a:pt x="1229" y="1216"/>
                  </a:cubicBezTo>
                  <a:cubicBezTo>
                    <a:pt x="1279" y="1141"/>
                    <a:pt x="1279" y="1065"/>
                    <a:pt x="1229" y="1015"/>
                  </a:cubicBezTo>
                  <a:lnTo>
                    <a:pt x="252" y="38"/>
                  </a:lnTo>
                  <a:cubicBezTo>
                    <a:pt x="226" y="13"/>
                    <a:pt x="189" y="0"/>
                    <a:pt x="151"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4" name="Google Shape;624;p35"/>
            <p:cNvSpPr/>
            <p:nvPr/>
          </p:nvSpPr>
          <p:spPr>
            <a:xfrm>
              <a:off x="6204092" y="3325013"/>
              <a:ext cx="23441" cy="128965"/>
            </a:xfrm>
            <a:custGeom>
              <a:avLst/>
              <a:gdLst/>
              <a:ahLst/>
              <a:cxnLst/>
              <a:rect l="l" t="t" r="r" b="b"/>
              <a:pathLst>
                <a:path w="301" h="1656" extrusionOk="0">
                  <a:moveTo>
                    <a:pt x="126" y="1"/>
                  </a:moveTo>
                  <a:cubicBezTo>
                    <a:pt x="50" y="1"/>
                    <a:pt x="0" y="76"/>
                    <a:pt x="0" y="151"/>
                  </a:cubicBezTo>
                  <a:lnTo>
                    <a:pt x="25" y="1530"/>
                  </a:lnTo>
                  <a:cubicBezTo>
                    <a:pt x="25" y="1605"/>
                    <a:pt x="100" y="1655"/>
                    <a:pt x="176" y="1655"/>
                  </a:cubicBezTo>
                  <a:cubicBezTo>
                    <a:pt x="251" y="1655"/>
                    <a:pt x="301" y="1605"/>
                    <a:pt x="301" y="1505"/>
                  </a:cubicBezTo>
                  <a:lnTo>
                    <a:pt x="276" y="126"/>
                  </a:lnTo>
                  <a:cubicBezTo>
                    <a:pt x="276" y="51"/>
                    <a:pt x="201" y="1"/>
                    <a:pt x="126"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5" name="Google Shape;625;p35"/>
            <p:cNvSpPr/>
            <p:nvPr/>
          </p:nvSpPr>
          <p:spPr>
            <a:xfrm>
              <a:off x="6356338" y="3633009"/>
              <a:ext cx="25388" cy="129277"/>
            </a:xfrm>
            <a:custGeom>
              <a:avLst/>
              <a:gdLst/>
              <a:ahLst/>
              <a:cxnLst/>
              <a:rect l="l" t="t" r="r" b="b"/>
              <a:pathLst>
                <a:path w="326" h="1660" extrusionOk="0">
                  <a:moveTo>
                    <a:pt x="155" y="1"/>
                  </a:moveTo>
                  <a:cubicBezTo>
                    <a:pt x="146" y="1"/>
                    <a:pt x="135" y="2"/>
                    <a:pt x="125" y="6"/>
                  </a:cubicBezTo>
                  <a:cubicBezTo>
                    <a:pt x="50" y="6"/>
                    <a:pt x="0" y="56"/>
                    <a:pt x="0" y="131"/>
                  </a:cubicBezTo>
                  <a:lnTo>
                    <a:pt x="50" y="1510"/>
                  </a:lnTo>
                  <a:cubicBezTo>
                    <a:pt x="50" y="1585"/>
                    <a:pt x="100" y="1660"/>
                    <a:pt x="176" y="1660"/>
                  </a:cubicBezTo>
                  <a:cubicBezTo>
                    <a:pt x="251" y="1635"/>
                    <a:pt x="326" y="1585"/>
                    <a:pt x="326" y="1510"/>
                  </a:cubicBezTo>
                  <a:lnTo>
                    <a:pt x="276" y="131"/>
                  </a:lnTo>
                  <a:cubicBezTo>
                    <a:pt x="276" y="66"/>
                    <a:pt x="219" y="1"/>
                    <a:pt x="155"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6" name="Google Shape;626;p35"/>
            <p:cNvSpPr/>
            <p:nvPr/>
          </p:nvSpPr>
          <p:spPr>
            <a:xfrm>
              <a:off x="6176758" y="3589944"/>
              <a:ext cx="128887" cy="42132"/>
            </a:xfrm>
            <a:custGeom>
              <a:avLst/>
              <a:gdLst/>
              <a:ahLst/>
              <a:cxnLst/>
              <a:rect l="l" t="t" r="r" b="b"/>
              <a:pathLst>
                <a:path w="1655" h="541" extrusionOk="0">
                  <a:moveTo>
                    <a:pt x="1519" y="1"/>
                  </a:moveTo>
                  <a:cubicBezTo>
                    <a:pt x="1506" y="1"/>
                    <a:pt x="1492" y="3"/>
                    <a:pt x="1479" y="7"/>
                  </a:cubicBezTo>
                  <a:lnTo>
                    <a:pt x="126" y="258"/>
                  </a:lnTo>
                  <a:cubicBezTo>
                    <a:pt x="50" y="283"/>
                    <a:pt x="0" y="358"/>
                    <a:pt x="25" y="433"/>
                  </a:cubicBezTo>
                  <a:cubicBezTo>
                    <a:pt x="46" y="495"/>
                    <a:pt x="101" y="540"/>
                    <a:pt x="161" y="540"/>
                  </a:cubicBezTo>
                  <a:cubicBezTo>
                    <a:pt x="174" y="540"/>
                    <a:pt x="187" y="538"/>
                    <a:pt x="201" y="534"/>
                  </a:cubicBezTo>
                  <a:lnTo>
                    <a:pt x="1529" y="258"/>
                  </a:lnTo>
                  <a:cubicBezTo>
                    <a:pt x="1604" y="258"/>
                    <a:pt x="1654" y="183"/>
                    <a:pt x="1654" y="108"/>
                  </a:cubicBezTo>
                  <a:cubicBezTo>
                    <a:pt x="1634" y="46"/>
                    <a:pt x="1579" y="1"/>
                    <a:pt x="1519"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7" name="Google Shape;627;p35"/>
            <p:cNvSpPr/>
            <p:nvPr/>
          </p:nvSpPr>
          <p:spPr>
            <a:xfrm>
              <a:off x="6006912" y="3289191"/>
              <a:ext cx="124993" cy="60121"/>
            </a:xfrm>
            <a:custGeom>
              <a:avLst/>
              <a:gdLst/>
              <a:ahLst/>
              <a:cxnLst/>
              <a:rect l="l" t="t" r="r" b="b"/>
              <a:pathLst>
                <a:path w="1605" h="772" extrusionOk="0">
                  <a:moveTo>
                    <a:pt x="156" y="0"/>
                  </a:moveTo>
                  <a:cubicBezTo>
                    <a:pt x="106" y="0"/>
                    <a:pt x="45" y="29"/>
                    <a:pt x="26" y="85"/>
                  </a:cubicBezTo>
                  <a:cubicBezTo>
                    <a:pt x="1" y="160"/>
                    <a:pt x="51" y="235"/>
                    <a:pt x="101" y="260"/>
                  </a:cubicBezTo>
                  <a:lnTo>
                    <a:pt x="1404" y="762"/>
                  </a:lnTo>
                  <a:cubicBezTo>
                    <a:pt x="1423" y="768"/>
                    <a:pt x="1442" y="771"/>
                    <a:pt x="1460" y="771"/>
                  </a:cubicBezTo>
                  <a:cubicBezTo>
                    <a:pt x="1514" y="771"/>
                    <a:pt x="1561" y="743"/>
                    <a:pt x="1580" y="686"/>
                  </a:cubicBezTo>
                  <a:cubicBezTo>
                    <a:pt x="1605" y="611"/>
                    <a:pt x="1580" y="536"/>
                    <a:pt x="1505" y="511"/>
                  </a:cubicBezTo>
                  <a:lnTo>
                    <a:pt x="201" y="10"/>
                  </a:lnTo>
                  <a:cubicBezTo>
                    <a:pt x="189" y="3"/>
                    <a:pt x="173" y="0"/>
                    <a:pt x="156"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8" name="Google Shape;628;p35"/>
            <p:cNvSpPr/>
            <p:nvPr/>
          </p:nvSpPr>
          <p:spPr>
            <a:xfrm>
              <a:off x="6042033" y="3679734"/>
              <a:ext cx="124993" cy="61601"/>
            </a:xfrm>
            <a:custGeom>
              <a:avLst/>
              <a:gdLst/>
              <a:ahLst/>
              <a:cxnLst/>
              <a:rect l="l" t="t" r="r" b="b"/>
              <a:pathLst>
                <a:path w="1605" h="791" extrusionOk="0">
                  <a:moveTo>
                    <a:pt x="162" y="1"/>
                  </a:moveTo>
                  <a:cubicBezTo>
                    <a:pt x="101" y="1"/>
                    <a:pt x="47" y="46"/>
                    <a:pt x="26" y="108"/>
                  </a:cubicBezTo>
                  <a:cubicBezTo>
                    <a:pt x="1" y="158"/>
                    <a:pt x="26" y="258"/>
                    <a:pt x="101" y="283"/>
                  </a:cubicBezTo>
                  <a:lnTo>
                    <a:pt x="1379" y="784"/>
                  </a:lnTo>
                  <a:cubicBezTo>
                    <a:pt x="1393" y="789"/>
                    <a:pt x="1407" y="791"/>
                    <a:pt x="1421" y="791"/>
                  </a:cubicBezTo>
                  <a:cubicBezTo>
                    <a:pt x="1481" y="791"/>
                    <a:pt x="1534" y="750"/>
                    <a:pt x="1555" y="709"/>
                  </a:cubicBezTo>
                  <a:cubicBezTo>
                    <a:pt x="1605" y="634"/>
                    <a:pt x="1555" y="559"/>
                    <a:pt x="1480" y="509"/>
                  </a:cubicBezTo>
                  <a:lnTo>
                    <a:pt x="201" y="7"/>
                  </a:lnTo>
                  <a:cubicBezTo>
                    <a:pt x="188" y="3"/>
                    <a:pt x="175" y="1"/>
                    <a:pt x="162"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29" name="Google Shape;629;p35"/>
            <p:cNvSpPr/>
            <p:nvPr/>
          </p:nvSpPr>
          <p:spPr>
            <a:xfrm>
              <a:off x="6307510" y="3467992"/>
              <a:ext cx="119153" cy="60978"/>
            </a:xfrm>
            <a:custGeom>
              <a:avLst/>
              <a:gdLst/>
              <a:ahLst/>
              <a:cxnLst/>
              <a:rect l="l" t="t" r="r" b="b"/>
              <a:pathLst>
                <a:path w="1530" h="783" extrusionOk="0">
                  <a:moveTo>
                    <a:pt x="167" y="1"/>
                  </a:moveTo>
                  <a:cubicBezTo>
                    <a:pt x="151" y="1"/>
                    <a:pt x="138" y="7"/>
                    <a:pt x="126" y="20"/>
                  </a:cubicBezTo>
                  <a:cubicBezTo>
                    <a:pt x="76" y="20"/>
                    <a:pt x="51" y="45"/>
                    <a:pt x="26" y="95"/>
                  </a:cubicBezTo>
                  <a:cubicBezTo>
                    <a:pt x="1" y="170"/>
                    <a:pt x="51" y="245"/>
                    <a:pt x="126" y="270"/>
                  </a:cubicBezTo>
                  <a:lnTo>
                    <a:pt x="1404" y="771"/>
                  </a:lnTo>
                  <a:cubicBezTo>
                    <a:pt x="1412" y="780"/>
                    <a:pt x="1424" y="783"/>
                    <a:pt x="1436" y="783"/>
                  </a:cubicBezTo>
                  <a:cubicBezTo>
                    <a:pt x="1460" y="783"/>
                    <a:pt x="1488" y="771"/>
                    <a:pt x="1504" y="771"/>
                  </a:cubicBezTo>
                  <a:lnTo>
                    <a:pt x="1529" y="771"/>
                  </a:lnTo>
                  <a:cubicBezTo>
                    <a:pt x="1479" y="696"/>
                    <a:pt x="1454" y="646"/>
                    <a:pt x="1404" y="596"/>
                  </a:cubicBezTo>
                  <a:cubicBezTo>
                    <a:pt x="1379" y="546"/>
                    <a:pt x="1354" y="496"/>
                    <a:pt x="1304" y="446"/>
                  </a:cubicBezTo>
                  <a:lnTo>
                    <a:pt x="226" y="20"/>
                  </a:lnTo>
                  <a:cubicBezTo>
                    <a:pt x="201" y="7"/>
                    <a:pt x="182" y="1"/>
                    <a:pt x="167"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0" name="Google Shape;630;p35"/>
            <p:cNvSpPr/>
            <p:nvPr/>
          </p:nvSpPr>
          <p:spPr>
            <a:xfrm>
              <a:off x="6643231" y="1416218"/>
              <a:ext cx="1333185" cy="999402"/>
            </a:xfrm>
            <a:custGeom>
              <a:avLst/>
              <a:gdLst/>
              <a:ahLst/>
              <a:cxnLst/>
              <a:rect l="l" t="t" r="r" b="b"/>
              <a:pathLst>
                <a:path w="17119" h="12833" extrusionOk="0">
                  <a:moveTo>
                    <a:pt x="5414" y="677"/>
                  </a:moveTo>
                  <a:cubicBezTo>
                    <a:pt x="5439" y="702"/>
                    <a:pt x="5464" y="702"/>
                    <a:pt x="5489" y="727"/>
                  </a:cubicBezTo>
                  <a:cubicBezTo>
                    <a:pt x="5865" y="928"/>
                    <a:pt x="6116" y="1254"/>
                    <a:pt x="6216" y="1655"/>
                  </a:cubicBezTo>
                  <a:cubicBezTo>
                    <a:pt x="6366" y="2231"/>
                    <a:pt x="6015" y="3133"/>
                    <a:pt x="5514" y="3484"/>
                  </a:cubicBezTo>
                  <a:cubicBezTo>
                    <a:pt x="5386" y="3570"/>
                    <a:pt x="5217" y="3647"/>
                    <a:pt x="5021" y="3647"/>
                  </a:cubicBezTo>
                  <a:cubicBezTo>
                    <a:pt x="4873" y="3647"/>
                    <a:pt x="4709" y="3603"/>
                    <a:pt x="4537" y="3484"/>
                  </a:cubicBezTo>
                  <a:cubicBezTo>
                    <a:pt x="4161" y="3234"/>
                    <a:pt x="4136" y="2707"/>
                    <a:pt x="4211" y="2331"/>
                  </a:cubicBezTo>
                  <a:cubicBezTo>
                    <a:pt x="4361" y="1680"/>
                    <a:pt x="4812" y="1078"/>
                    <a:pt x="5414" y="677"/>
                  </a:cubicBezTo>
                  <a:close/>
                  <a:moveTo>
                    <a:pt x="7585" y="1"/>
                  </a:moveTo>
                  <a:cubicBezTo>
                    <a:pt x="7097" y="1"/>
                    <a:pt x="6609" y="74"/>
                    <a:pt x="6141" y="226"/>
                  </a:cubicBezTo>
                  <a:cubicBezTo>
                    <a:pt x="5890" y="326"/>
                    <a:pt x="5639" y="427"/>
                    <a:pt x="5414" y="577"/>
                  </a:cubicBezTo>
                  <a:cubicBezTo>
                    <a:pt x="5118" y="450"/>
                    <a:pt x="4782" y="387"/>
                    <a:pt x="4429" y="387"/>
                  </a:cubicBezTo>
                  <a:cubicBezTo>
                    <a:pt x="4154" y="387"/>
                    <a:pt x="3869" y="425"/>
                    <a:pt x="3584" y="502"/>
                  </a:cubicBezTo>
                  <a:cubicBezTo>
                    <a:pt x="2306" y="878"/>
                    <a:pt x="0" y="2106"/>
                    <a:pt x="527" y="4111"/>
                  </a:cubicBezTo>
                  <a:lnTo>
                    <a:pt x="602" y="4086"/>
                  </a:lnTo>
                  <a:cubicBezTo>
                    <a:pt x="101" y="2156"/>
                    <a:pt x="2356" y="953"/>
                    <a:pt x="3609" y="577"/>
                  </a:cubicBezTo>
                  <a:cubicBezTo>
                    <a:pt x="3873" y="500"/>
                    <a:pt x="4140" y="462"/>
                    <a:pt x="4399" y="462"/>
                  </a:cubicBezTo>
                  <a:cubicBezTo>
                    <a:pt x="4730" y="462"/>
                    <a:pt x="5046" y="525"/>
                    <a:pt x="5314" y="652"/>
                  </a:cubicBezTo>
                  <a:cubicBezTo>
                    <a:pt x="4712" y="1053"/>
                    <a:pt x="4286" y="1655"/>
                    <a:pt x="4136" y="2306"/>
                  </a:cubicBezTo>
                  <a:cubicBezTo>
                    <a:pt x="4035" y="2707"/>
                    <a:pt x="4086" y="3284"/>
                    <a:pt x="4487" y="3559"/>
                  </a:cubicBezTo>
                  <a:cubicBezTo>
                    <a:pt x="4684" y="3691"/>
                    <a:pt x="4867" y="3741"/>
                    <a:pt x="5031" y="3741"/>
                  </a:cubicBezTo>
                  <a:cubicBezTo>
                    <a:pt x="5243" y="3741"/>
                    <a:pt x="5423" y="3658"/>
                    <a:pt x="5564" y="3559"/>
                  </a:cubicBezTo>
                  <a:cubicBezTo>
                    <a:pt x="6091" y="3183"/>
                    <a:pt x="6467" y="2231"/>
                    <a:pt x="6291" y="1655"/>
                  </a:cubicBezTo>
                  <a:cubicBezTo>
                    <a:pt x="6191" y="1203"/>
                    <a:pt x="5915" y="878"/>
                    <a:pt x="5539" y="652"/>
                  </a:cubicBezTo>
                  <a:cubicBezTo>
                    <a:pt x="5514" y="652"/>
                    <a:pt x="5514" y="627"/>
                    <a:pt x="5489" y="627"/>
                  </a:cubicBezTo>
                  <a:cubicBezTo>
                    <a:pt x="5715" y="502"/>
                    <a:pt x="5940" y="376"/>
                    <a:pt x="6166" y="301"/>
                  </a:cubicBezTo>
                  <a:cubicBezTo>
                    <a:pt x="6622" y="149"/>
                    <a:pt x="7102" y="75"/>
                    <a:pt x="7584" y="75"/>
                  </a:cubicBezTo>
                  <a:cubicBezTo>
                    <a:pt x="8928" y="75"/>
                    <a:pt x="10294" y="647"/>
                    <a:pt x="11254" y="1680"/>
                  </a:cubicBezTo>
                  <a:cubicBezTo>
                    <a:pt x="11980" y="2457"/>
                    <a:pt x="12331" y="3384"/>
                    <a:pt x="12181" y="4236"/>
                  </a:cubicBezTo>
                  <a:cubicBezTo>
                    <a:pt x="12056" y="4988"/>
                    <a:pt x="11604" y="5640"/>
                    <a:pt x="11153" y="6241"/>
                  </a:cubicBezTo>
                  <a:cubicBezTo>
                    <a:pt x="10652" y="6943"/>
                    <a:pt x="10126" y="7645"/>
                    <a:pt x="10050" y="8547"/>
                  </a:cubicBezTo>
                  <a:cubicBezTo>
                    <a:pt x="10000" y="9173"/>
                    <a:pt x="10201" y="9750"/>
                    <a:pt x="10627" y="10076"/>
                  </a:cubicBezTo>
                  <a:cubicBezTo>
                    <a:pt x="10889" y="10281"/>
                    <a:pt x="11248" y="10389"/>
                    <a:pt x="11643" y="10389"/>
                  </a:cubicBezTo>
                  <a:cubicBezTo>
                    <a:pt x="11777" y="10389"/>
                    <a:pt x="11915" y="10377"/>
                    <a:pt x="12056" y="10351"/>
                  </a:cubicBezTo>
                  <a:cubicBezTo>
                    <a:pt x="12457" y="10251"/>
                    <a:pt x="12883" y="10076"/>
                    <a:pt x="13259" y="9925"/>
                  </a:cubicBezTo>
                  <a:cubicBezTo>
                    <a:pt x="13810" y="9689"/>
                    <a:pt x="14376" y="9437"/>
                    <a:pt x="14946" y="9437"/>
                  </a:cubicBezTo>
                  <a:cubicBezTo>
                    <a:pt x="15102" y="9437"/>
                    <a:pt x="15258" y="9456"/>
                    <a:pt x="15414" y="9499"/>
                  </a:cubicBezTo>
                  <a:cubicBezTo>
                    <a:pt x="15990" y="9650"/>
                    <a:pt x="16517" y="10126"/>
                    <a:pt x="16792" y="10803"/>
                  </a:cubicBezTo>
                  <a:cubicBezTo>
                    <a:pt x="17043" y="11429"/>
                    <a:pt x="17018" y="12106"/>
                    <a:pt x="16993" y="12808"/>
                  </a:cubicBezTo>
                  <a:lnTo>
                    <a:pt x="16993" y="12833"/>
                  </a:lnTo>
                  <a:lnTo>
                    <a:pt x="17068" y="12833"/>
                  </a:lnTo>
                  <a:lnTo>
                    <a:pt x="17068" y="12808"/>
                  </a:lnTo>
                  <a:cubicBezTo>
                    <a:pt x="17093" y="12131"/>
                    <a:pt x="17118" y="11429"/>
                    <a:pt x="16868" y="10752"/>
                  </a:cubicBezTo>
                  <a:cubicBezTo>
                    <a:pt x="16592" y="10076"/>
                    <a:pt x="16066" y="9574"/>
                    <a:pt x="15439" y="9399"/>
                  </a:cubicBezTo>
                  <a:cubicBezTo>
                    <a:pt x="15281" y="9363"/>
                    <a:pt x="15124" y="9347"/>
                    <a:pt x="14970" y="9347"/>
                  </a:cubicBezTo>
                  <a:cubicBezTo>
                    <a:pt x="14367" y="9347"/>
                    <a:pt x="13792" y="9591"/>
                    <a:pt x="13233" y="9850"/>
                  </a:cubicBezTo>
                  <a:cubicBezTo>
                    <a:pt x="12832" y="10001"/>
                    <a:pt x="12431" y="10176"/>
                    <a:pt x="12056" y="10251"/>
                  </a:cubicBezTo>
                  <a:cubicBezTo>
                    <a:pt x="11897" y="10287"/>
                    <a:pt x="11743" y="10304"/>
                    <a:pt x="11596" y="10304"/>
                  </a:cubicBezTo>
                  <a:cubicBezTo>
                    <a:pt x="11231" y="10304"/>
                    <a:pt x="10909" y="10197"/>
                    <a:pt x="10677" y="10001"/>
                  </a:cubicBezTo>
                  <a:cubicBezTo>
                    <a:pt x="10276" y="9700"/>
                    <a:pt x="10076" y="9148"/>
                    <a:pt x="10126" y="8547"/>
                  </a:cubicBezTo>
                  <a:cubicBezTo>
                    <a:pt x="10201" y="7670"/>
                    <a:pt x="10727" y="6968"/>
                    <a:pt x="11203" y="6291"/>
                  </a:cubicBezTo>
                  <a:cubicBezTo>
                    <a:pt x="11680" y="5665"/>
                    <a:pt x="12131" y="5038"/>
                    <a:pt x="12281" y="4236"/>
                  </a:cubicBezTo>
                  <a:cubicBezTo>
                    <a:pt x="12406" y="3384"/>
                    <a:pt x="12056" y="2432"/>
                    <a:pt x="11304" y="1630"/>
                  </a:cubicBezTo>
                  <a:cubicBezTo>
                    <a:pt x="10325" y="577"/>
                    <a:pt x="8952" y="1"/>
                    <a:pt x="7585"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1" name="Google Shape;631;p35"/>
            <p:cNvSpPr/>
            <p:nvPr/>
          </p:nvSpPr>
          <p:spPr>
            <a:xfrm>
              <a:off x="7507881" y="2239825"/>
              <a:ext cx="240096" cy="64560"/>
            </a:xfrm>
            <a:custGeom>
              <a:avLst/>
              <a:gdLst/>
              <a:ahLst/>
              <a:cxnLst/>
              <a:rect l="l" t="t" r="r" b="b"/>
              <a:pathLst>
                <a:path w="3083" h="829" extrusionOk="0">
                  <a:moveTo>
                    <a:pt x="1554" y="1"/>
                  </a:moveTo>
                  <a:cubicBezTo>
                    <a:pt x="1379" y="1"/>
                    <a:pt x="1228" y="1"/>
                    <a:pt x="1078" y="51"/>
                  </a:cubicBezTo>
                  <a:cubicBezTo>
                    <a:pt x="1028" y="76"/>
                    <a:pt x="978" y="76"/>
                    <a:pt x="927" y="101"/>
                  </a:cubicBezTo>
                  <a:cubicBezTo>
                    <a:pt x="552" y="227"/>
                    <a:pt x="226" y="502"/>
                    <a:pt x="0" y="828"/>
                  </a:cubicBezTo>
                  <a:lnTo>
                    <a:pt x="3083" y="828"/>
                  </a:lnTo>
                  <a:cubicBezTo>
                    <a:pt x="2857" y="477"/>
                    <a:pt x="2506" y="201"/>
                    <a:pt x="2105" y="76"/>
                  </a:cubicBezTo>
                  <a:cubicBezTo>
                    <a:pt x="2055" y="51"/>
                    <a:pt x="2005" y="51"/>
                    <a:pt x="1955" y="26"/>
                  </a:cubicBezTo>
                  <a:cubicBezTo>
                    <a:pt x="1805" y="1"/>
                    <a:pt x="1679" y="1"/>
                    <a:pt x="1554"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2" name="Google Shape;632;p35"/>
            <p:cNvSpPr/>
            <p:nvPr/>
          </p:nvSpPr>
          <p:spPr>
            <a:xfrm>
              <a:off x="7435613" y="1961889"/>
              <a:ext cx="175770" cy="326852"/>
            </a:xfrm>
            <a:custGeom>
              <a:avLst/>
              <a:gdLst/>
              <a:ahLst/>
              <a:cxnLst/>
              <a:rect l="l" t="t" r="r" b="b"/>
              <a:pathLst>
                <a:path w="2257" h="4197" extrusionOk="0">
                  <a:moveTo>
                    <a:pt x="94" y="1"/>
                  </a:moveTo>
                  <a:cubicBezTo>
                    <a:pt x="80" y="1"/>
                    <a:pt x="66" y="4"/>
                    <a:pt x="51" y="11"/>
                  </a:cubicBezTo>
                  <a:cubicBezTo>
                    <a:pt x="26" y="36"/>
                    <a:pt x="1" y="86"/>
                    <a:pt x="26" y="111"/>
                  </a:cubicBezTo>
                  <a:lnTo>
                    <a:pt x="2106" y="4146"/>
                  </a:lnTo>
                  <a:cubicBezTo>
                    <a:pt x="2106" y="4171"/>
                    <a:pt x="2156" y="4197"/>
                    <a:pt x="2181" y="4197"/>
                  </a:cubicBezTo>
                  <a:lnTo>
                    <a:pt x="2206" y="4197"/>
                  </a:lnTo>
                  <a:cubicBezTo>
                    <a:pt x="2256" y="4171"/>
                    <a:pt x="2256" y="4121"/>
                    <a:pt x="2231" y="4096"/>
                  </a:cubicBezTo>
                  <a:lnTo>
                    <a:pt x="151" y="36"/>
                  </a:lnTo>
                  <a:cubicBezTo>
                    <a:pt x="151" y="18"/>
                    <a:pt x="126" y="1"/>
                    <a:pt x="94"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3" name="Google Shape;633;p35"/>
            <p:cNvSpPr/>
            <p:nvPr/>
          </p:nvSpPr>
          <p:spPr>
            <a:xfrm>
              <a:off x="7638634" y="1966639"/>
              <a:ext cx="121100" cy="337755"/>
            </a:xfrm>
            <a:custGeom>
              <a:avLst/>
              <a:gdLst/>
              <a:ahLst/>
              <a:cxnLst/>
              <a:rect l="l" t="t" r="r" b="b"/>
              <a:pathLst>
                <a:path w="1555" h="4337" extrusionOk="0">
                  <a:moveTo>
                    <a:pt x="1479" y="0"/>
                  </a:moveTo>
                  <a:cubicBezTo>
                    <a:pt x="1429" y="0"/>
                    <a:pt x="1404" y="0"/>
                    <a:pt x="1379" y="50"/>
                  </a:cubicBezTo>
                  <a:lnTo>
                    <a:pt x="276" y="3534"/>
                  </a:lnTo>
                  <a:lnTo>
                    <a:pt x="0" y="4336"/>
                  </a:lnTo>
                  <a:lnTo>
                    <a:pt x="176" y="4336"/>
                  </a:lnTo>
                  <a:lnTo>
                    <a:pt x="426" y="3584"/>
                  </a:lnTo>
                  <a:lnTo>
                    <a:pt x="1529" y="100"/>
                  </a:lnTo>
                  <a:cubicBezTo>
                    <a:pt x="1554" y="50"/>
                    <a:pt x="1529" y="25"/>
                    <a:pt x="1479"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4" name="Google Shape;634;p35"/>
            <p:cNvSpPr/>
            <p:nvPr/>
          </p:nvSpPr>
          <p:spPr>
            <a:xfrm>
              <a:off x="6094755" y="2302280"/>
              <a:ext cx="2008539" cy="1315662"/>
            </a:xfrm>
            <a:custGeom>
              <a:avLst/>
              <a:gdLst/>
              <a:ahLst/>
              <a:cxnLst/>
              <a:rect l="l" t="t" r="r" b="b"/>
              <a:pathLst>
                <a:path w="25791" h="16894" extrusionOk="0">
                  <a:moveTo>
                    <a:pt x="51" y="1"/>
                  </a:moveTo>
                  <a:lnTo>
                    <a:pt x="1" y="16893"/>
                  </a:lnTo>
                  <a:lnTo>
                    <a:pt x="25364" y="16793"/>
                  </a:lnTo>
                  <a:lnTo>
                    <a:pt x="25790" y="1"/>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5" name="Google Shape;635;p35"/>
            <p:cNvSpPr/>
            <p:nvPr/>
          </p:nvSpPr>
          <p:spPr>
            <a:xfrm>
              <a:off x="6180652" y="2358896"/>
              <a:ext cx="1836741" cy="1161465"/>
            </a:xfrm>
            <a:custGeom>
              <a:avLst/>
              <a:gdLst/>
              <a:ahLst/>
              <a:cxnLst/>
              <a:rect l="l" t="t" r="r" b="b"/>
              <a:pathLst>
                <a:path w="23585" h="14914" extrusionOk="0">
                  <a:moveTo>
                    <a:pt x="51" y="1"/>
                  </a:moveTo>
                  <a:lnTo>
                    <a:pt x="0" y="14913"/>
                  </a:lnTo>
                  <a:lnTo>
                    <a:pt x="0" y="14913"/>
                  </a:lnTo>
                  <a:lnTo>
                    <a:pt x="23209" y="14813"/>
                  </a:lnTo>
                  <a:lnTo>
                    <a:pt x="23585"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6" name="Google Shape;636;p35"/>
            <p:cNvSpPr/>
            <p:nvPr/>
          </p:nvSpPr>
          <p:spPr>
            <a:xfrm>
              <a:off x="6278229" y="2427192"/>
              <a:ext cx="1313638" cy="940916"/>
            </a:xfrm>
            <a:custGeom>
              <a:avLst/>
              <a:gdLst/>
              <a:ahLst/>
              <a:cxnLst/>
              <a:rect l="l" t="t" r="r" b="b"/>
              <a:pathLst>
                <a:path w="16868" h="12082" extrusionOk="0">
                  <a:moveTo>
                    <a:pt x="1153" y="1"/>
                  </a:moveTo>
                  <a:cubicBezTo>
                    <a:pt x="527" y="1"/>
                    <a:pt x="26" y="502"/>
                    <a:pt x="26" y="1129"/>
                  </a:cubicBezTo>
                  <a:lnTo>
                    <a:pt x="1" y="10978"/>
                  </a:lnTo>
                  <a:cubicBezTo>
                    <a:pt x="1" y="11580"/>
                    <a:pt x="502" y="12081"/>
                    <a:pt x="1128" y="12081"/>
                  </a:cubicBezTo>
                  <a:lnTo>
                    <a:pt x="15514" y="12031"/>
                  </a:lnTo>
                  <a:cubicBezTo>
                    <a:pt x="16116" y="12031"/>
                    <a:pt x="16617" y="11530"/>
                    <a:pt x="16617" y="10928"/>
                  </a:cubicBezTo>
                  <a:lnTo>
                    <a:pt x="16843" y="1154"/>
                  </a:lnTo>
                  <a:cubicBezTo>
                    <a:pt x="16868" y="527"/>
                    <a:pt x="16367" y="1"/>
                    <a:pt x="15740" y="1"/>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7" name="Google Shape;637;p35"/>
            <p:cNvSpPr/>
            <p:nvPr/>
          </p:nvSpPr>
          <p:spPr>
            <a:xfrm>
              <a:off x="6340685" y="2739549"/>
              <a:ext cx="497793" cy="167904"/>
            </a:xfrm>
            <a:custGeom>
              <a:avLst/>
              <a:gdLst/>
              <a:ahLst/>
              <a:cxnLst/>
              <a:rect l="l" t="t" r="r" b="b"/>
              <a:pathLst>
                <a:path w="6392" h="2156" extrusionOk="0">
                  <a:moveTo>
                    <a:pt x="1730" y="0"/>
                  </a:moveTo>
                  <a:lnTo>
                    <a:pt x="1730" y="877"/>
                  </a:lnTo>
                  <a:lnTo>
                    <a:pt x="752" y="877"/>
                  </a:lnTo>
                  <a:lnTo>
                    <a:pt x="752" y="1654"/>
                  </a:lnTo>
                  <a:lnTo>
                    <a:pt x="1" y="1654"/>
                  </a:lnTo>
                  <a:lnTo>
                    <a:pt x="1" y="2155"/>
                  </a:lnTo>
                  <a:lnTo>
                    <a:pt x="6392" y="2155"/>
                  </a:lnTo>
                  <a:lnTo>
                    <a:pt x="6392" y="1554"/>
                  </a:lnTo>
                  <a:lnTo>
                    <a:pt x="5314" y="1554"/>
                  </a:lnTo>
                  <a:lnTo>
                    <a:pt x="5314" y="752"/>
                  </a:lnTo>
                  <a:lnTo>
                    <a:pt x="3935" y="752"/>
                  </a:lnTo>
                  <a:lnTo>
                    <a:pt x="3935" y="326"/>
                  </a:lnTo>
                  <a:lnTo>
                    <a:pt x="2858" y="326"/>
                  </a:lnTo>
                  <a:lnTo>
                    <a:pt x="2858" y="0"/>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8" name="Google Shape;638;p35"/>
            <p:cNvSpPr/>
            <p:nvPr/>
          </p:nvSpPr>
          <p:spPr>
            <a:xfrm>
              <a:off x="7012127" y="2969825"/>
              <a:ext cx="497793" cy="167904"/>
            </a:xfrm>
            <a:custGeom>
              <a:avLst/>
              <a:gdLst/>
              <a:ahLst/>
              <a:cxnLst/>
              <a:rect l="l" t="t" r="r" b="b"/>
              <a:pathLst>
                <a:path w="6392" h="2156" extrusionOk="0">
                  <a:moveTo>
                    <a:pt x="1730" y="0"/>
                  </a:moveTo>
                  <a:lnTo>
                    <a:pt x="1730" y="878"/>
                  </a:lnTo>
                  <a:lnTo>
                    <a:pt x="752" y="878"/>
                  </a:lnTo>
                  <a:lnTo>
                    <a:pt x="752" y="1655"/>
                  </a:lnTo>
                  <a:lnTo>
                    <a:pt x="0" y="1655"/>
                  </a:lnTo>
                  <a:lnTo>
                    <a:pt x="0" y="2156"/>
                  </a:lnTo>
                  <a:lnTo>
                    <a:pt x="6391" y="2156"/>
                  </a:lnTo>
                  <a:lnTo>
                    <a:pt x="6391" y="1554"/>
                  </a:lnTo>
                  <a:lnTo>
                    <a:pt x="5313" y="1554"/>
                  </a:lnTo>
                  <a:lnTo>
                    <a:pt x="5313" y="752"/>
                  </a:lnTo>
                  <a:lnTo>
                    <a:pt x="3935" y="752"/>
                  </a:lnTo>
                  <a:lnTo>
                    <a:pt x="3935" y="326"/>
                  </a:lnTo>
                  <a:lnTo>
                    <a:pt x="2857" y="326"/>
                  </a:lnTo>
                  <a:lnTo>
                    <a:pt x="2857" y="0"/>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39" name="Google Shape;639;p35"/>
            <p:cNvSpPr/>
            <p:nvPr/>
          </p:nvSpPr>
          <p:spPr>
            <a:xfrm>
              <a:off x="6586616" y="2917104"/>
              <a:ext cx="128887" cy="128887"/>
            </a:xfrm>
            <a:custGeom>
              <a:avLst/>
              <a:gdLst/>
              <a:ahLst/>
              <a:cxnLst/>
              <a:rect l="l" t="t" r="r" b="b"/>
              <a:pathLst>
                <a:path w="1655" h="1655" extrusionOk="0">
                  <a:moveTo>
                    <a:pt x="251" y="1"/>
                  </a:moveTo>
                  <a:lnTo>
                    <a:pt x="251" y="251"/>
                  </a:lnTo>
                  <a:lnTo>
                    <a:pt x="0" y="251"/>
                  </a:lnTo>
                  <a:lnTo>
                    <a:pt x="0" y="728"/>
                  </a:lnTo>
                  <a:lnTo>
                    <a:pt x="251" y="728"/>
                  </a:lnTo>
                  <a:lnTo>
                    <a:pt x="251" y="953"/>
                  </a:lnTo>
                  <a:lnTo>
                    <a:pt x="1178" y="953"/>
                  </a:lnTo>
                  <a:lnTo>
                    <a:pt x="1178" y="1429"/>
                  </a:lnTo>
                  <a:lnTo>
                    <a:pt x="477" y="1429"/>
                  </a:lnTo>
                  <a:lnTo>
                    <a:pt x="477" y="1179"/>
                  </a:lnTo>
                  <a:lnTo>
                    <a:pt x="0" y="1179"/>
                  </a:lnTo>
                  <a:lnTo>
                    <a:pt x="0" y="1429"/>
                  </a:lnTo>
                  <a:lnTo>
                    <a:pt x="251" y="1429"/>
                  </a:lnTo>
                  <a:lnTo>
                    <a:pt x="251" y="1655"/>
                  </a:lnTo>
                  <a:lnTo>
                    <a:pt x="1429" y="1655"/>
                  </a:lnTo>
                  <a:lnTo>
                    <a:pt x="1429" y="1429"/>
                  </a:lnTo>
                  <a:lnTo>
                    <a:pt x="1655" y="1429"/>
                  </a:lnTo>
                  <a:lnTo>
                    <a:pt x="1655" y="953"/>
                  </a:lnTo>
                  <a:lnTo>
                    <a:pt x="1429" y="953"/>
                  </a:lnTo>
                  <a:lnTo>
                    <a:pt x="1429" y="728"/>
                  </a:lnTo>
                  <a:lnTo>
                    <a:pt x="477" y="728"/>
                  </a:lnTo>
                  <a:lnTo>
                    <a:pt x="477" y="251"/>
                  </a:lnTo>
                  <a:lnTo>
                    <a:pt x="1178" y="251"/>
                  </a:lnTo>
                  <a:lnTo>
                    <a:pt x="1178" y="477"/>
                  </a:lnTo>
                  <a:lnTo>
                    <a:pt x="1655" y="477"/>
                  </a:lnTo>
                  <a:lnTo>
                    <a:pt x="1655" y="251"/>
                  </a:lnTo>
                  <a:lnTo>
                    <a:pt x="1429" y="251"/>
                  </a:lnTo>
                  <a:lnTo>
                    <a:pt x="1429" y="1"/>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0" name="Google Shape;640;p35"/>
            <p:cNvSpPr/>
            <p:nvPr/>
          </p:nvSpPr>
          <p:spPr>
            <a:xfrm>
              <a:off x="6752490" y="2917104"/>
              <a:ext cx="109418" cy="128887"/>
            </a:xfrm>
            <a:custGeom>
              <a:avLst/>
              <a:gdLst/>
              <a:ahLst/>
              <a:cxnLst/>
              <a:rect l="l" t="t" r="r" b="b"/>
              <a:pathLst>
                <a:path w="1405" h="1655" extrusionOk="0">
                  <a:moveTo>
                    <a:pt x="1" y="1"/>
                  </a:moveTo>
                  <a:lnTo>
                    <a:pt x="1" y="251"/>
                  </a:lnTo>
                  <a:lnTo>
                    <a:pt x="477" y="251"/>
                  </a:lnTo>
                  <a:lnTo>
                    <a:pt x="477" y="1655"/>
                  </a:lnTo>
                  <a:lnTo>
                    <a:pt x="928" y="1655"/>
                  </a:lnTo>
                  <a:lnTo>
                    <a:pt x="928" y="251"/>
                  </a:lnTo>
                  <a:lnTo>
                    <a:pt x="1404" y="251"/>
                  </a:lnTo>
                  <a:lnTo>
                    <a:pt x="1404" y="1"/>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1" name="Google Shape;641;p35"/>
            <p:cNvSpPr/>
            <p:nvPr/>
          </p:nvSpPr>
          <p:spPr>
            <a:xfrm>
              <a:off x="6879349" y="2917104"/>
              <a:ext cx="128965" cy="128887"/>
            </a:xfrm>
            <a:custGeom>
              <a:avLst/>
              <a:gdLst/>
              <a:ahLst/>
              <a:cxnLst/>
              <a:rect l="l" t="t" r="r" b="b"/>
              <a:pathLst>
                <a:path w="1656" h="1655" extrusionOk="0">
                  <a:moveTo>
                    <a:pt x="953" y="251"/>
                  </a:moveTo>
                  <a:lnTo>
                    <a:pt x="953" y="477"/>
                  </a:lnTo>
                  <a:lnTo>
                    <a:pt x="1179" y="477"/>
                  </a:lnTo>
                  <a:lnTo>
                    <a:pt x="1179" y="953"/>
                  </a:lnTo>
                  <a:lnTo>
                    <a:pt x="477" y="953"/>
                  </a:lnTo>
                  <a:lnTo>
                    <a:pt x="477" y="477"/>
                  </a:lnTo>
                  <a:lnTo>
                    <a:pt x="728" y="477"/>
                  </a:lnTo>
                  <a:lnTo>
                    <a:pt x="728" y="251"/>
                  </a:lnTo>
                  <a:close/>
                  <a:moveTo>
                    <a:pt x="477" y="1"/>
                  </a:moveTo>
                  <a:lnTo>
                    <a:pt x="477" y="251"/>
                  </a:lnTo>
                  <a:lnTo>
                    <a:pt x="252" y="251"/>
                  </a:lnTo>
                  <a:lnTo>
                    <a:pt x="252" y="477"/>
                  </a:lnTo>
                  <a:lnTo>
                    <a:pt x="1" y="477"/>
                  </a:lnTo>
                  <a:lnTo>
                    <a:pt x="1" y="1655"/>
                  </a:lnTo>
                  <a:lnTo>
                    <a:pt x="477" y="1655"/>
                  </a:lnTo>
                  <a:lnTo>
                    <a:pt x="477" y="1179"/>
                  </a:lnTo>
                  <a:lnTo>
                    <a:pt x="1179" y="1179"/>
                  </a:lnTo>
                  <a:lnTo>
                    <a:pt x="1179" y="1655"/>
                  </a:lnTo>
                  <a:lnTo>
                    <a:pt x="1655" y="1655"/>
                  </a:lnTo>
                  <a:lnTo>
                    <a:pt x="1655" y="477"/>
                  </a:lnTo>
                  <a:lnTo>
                    <a:pt x="1429" y="477"/>
                  </a:lnTo>
                  <a:lnTo>
                    <a:pt x="1429" y="251"/>
                  </a:lnTo>
                  <a:lnTo>
                    <a:pt x="1179" y="251"/>
                  </a:lnTo>
                  <a:lnTo>
                    <a:pt x="1179" y="1"/>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2" name="Google Shape;642;p35"/>
            <p:cNvSpPr/>
            <p:nvPr/>
          </p:nvSpPr>
          <p:spPr>
            <a:xfrm>
              <a:off x="7025755" y="2917104"/>
              <a:ext cx="128887" cy="128887"/>
            </a:xfrm>
            <a:custGeom>
              <a:avLst/>
              <a:gdLst/>
              <a:ahLst/>
              <a:cxnLst/>
              <a:rect l="l" t="t" r="r" b="b"/>
              <a:pathLst>
                <a:path w="1655" h="1655" extrusionOk="0">
                  <a:moveTo>
                    <a:pt x="1179" y="251"/>
                  </a:moveTo>
                  <a:lnTo>
                    <a:pt x="1179" y="728"/>
                  </a:lnTo>
                  <a:lnTo>
                    <a:pt x="953" y="728"/>
                  </a:lnTo>
                  <a:lnTo>
                    <a:pt x="953" y="953"/>
                  </a:lnTo>
                  <a:lnTo>
                    <a:pt x="477" y="953"/>
                  </a:lnTo>
                  <a:lnTo>
                    <a:pt x="477" y="251"/>
                  </a:lnTo>
                  <a:close/>
                  <a:moveTo>
                    <a:pt x="1" y="1"/>
                  </a:moveTo>
                  <a:lnTo>
                    <a:pt x="1" y="1655"/>
                  </a:lnTo>
                  <a:lnTo>
                    <a:pt x="477" y="1655"/>
                  </a:lnTo>
                  <a:lnTo>
                    <a:pt x="477" y="1179"/>
                  </a:lnTo>
                  <a:lnTo>
                    <a:pt x="727" y="1179"/>
                  </a:lnTo>
                  <a:lnTo>
                    <a:pt x="727" y="1429"/>
                  </a:lnTo>
                  <a:lnTo>
                    <a:pt x="953" y="1429"/>
                  </a:lnTo>
                  <a:lnTo>
                    <a:pt x="953" y="1655"/>
                  </a:lnTo>
                  <a:lnTo>
                    <a:pt x="1655" y="1655"/>
                  </a:lnTo>
                  <a:lnTo>
                    <a:pt x="1655" y="1429"/>
                  </a:lnTo>
                  <a:lnTo>
                    <a:pt x="1429" y="1429"/>
                  </a:lnTo>
                  <a:lnTo>
                    <a:pt x="1429" y="1179"/>
                  </a:lnTo>
                  <a:lnTo>
                    <a:pt x="1179" y="1179"/>
                  </a:lnTo>
                  <a:lnTo>
                    <a:pt x="1179" y="953"/>
                  </a:lnTo>
                  <a:lnTo>
                    <a:pt x="1655" y="953"/>
                  </a:lnTo>
                  <a:lnTo>
                    <a:pt x="1655" y="251"/>
                  </a:lnTo>
                  <a:lnTo>
                    <a:pt x="1429" y="251"/>
                  </a:lnTo>
                  <a:lnTo>
                    <a:pt x="1429" y="1"/>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3" name="Google Shape;643;p35"/>
            <p:cNvSpPr/>
            <p:nvPr/>
          </p:nvSpPr>
          <p:spPr>
            <a:xfrm>
              <a:off x="7191629" y="2917104"/>
              <a:ext cx="109418" cy="128887"/>
            </a:xfrm>
            <a:custGeom>
              <a:avLst/>
              <a:gdLst/>
              <a:ahLst/>
              <a:cxnLst/>
              <a:rect l="l" t="t" r="r" b="b"/>
              <a:pathLst>
                <a:path w="1405" h="1655" extrusionOk="0">
                  <a:moveTo>
                    <a:pt x="1" y="1"/>
                  </a:moveTo>
                  <a:lnTo>
                    <a:pt x="1" y="251"/>
                  </a:lnTo>
                  <a:lnTo>
                    <a:pt x="477" y="251"/>
                  </a:lnTo>
                  <a:lnTo>
                    <a:pt x="477" y="1655"/>
                  </a:lnTo>
                  <a:lnTo>
                    <a:pt x="928" y="1655"/>
                  </a:lnTo>
                  <a:lnTo>
                    <a:pt x="928" y="251"/>
                  </a:lnTo>
                  <a:lnTo>
                    <a:pt x="1404" y="251"/>
                  </a:lnTo>
                  <a:lnTo>
                    <a:pt x="1404" y="1"/>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4" name="Google Shape;644;p35"/>
            <p:cNvSpPr/>
            <p:nvPr/>
          </p:nvSpPr>
          <p:spPr>
            <a:xfrm>
              <a:off x="6586616" y="2749283"/>
              <a:ext cx="128887" cy="128887"/>
            </a:xfrm>
            <a:custGeom>
              <a:avLst/>
              <a:gdLst/>
              <a:ahLst/>
              <a:cxnLst/>
              <a:rect l="l" t="t" r="r" b="b"/>
              <a:pathLst>
                <a:path w="1655" h="1655" extrusionOk="0">
                  <a:moveTo>
                    <a:pt x="1178" y="251"/>
                  </a:moveTo>
                  <a:lnTo>
                    <a:pt x="1178" y="953"/>
                  </a:lnTo>
                  <a:lnTo>
                    <a:pt x="477" y="953"/>
                  </a:lnTo>
                  <a:lnTo>
                    <a:pt x="477" y="251"/>
                  </a:lnTo>
                  <a:close/>
                  <a:moveTo>
                    <a:pt x="0" y="0"/>
                  </a:moveTo>
                  <a:lnTo>
                    <a:pt x="0" y="1654"/>
                  </a:lnTo>
                  <a:lnTo>
                    <a:pt x="477" y="1654"/>
                  </a:lnTo>
                  <a:lnTo>
                    <a:pt x="477" y="1178"/>
                  </a:lnTo>
                  <a:lnTo>
                    <a:pt x="1429" y="1178"/>
                  </a:lnTo>
                  <a:lnTo>
                    <a:pt x="1429" y="953"/>
                  </a:lnTo>
                  <a:lnTo>
                    <a:pt x="1655" y="953"/>
                  </a:lnTo>
                  <a:lnTo>
                    <a:pt x="1655" y="251"/>
                  </a:lnTo>
                  <a:lnTo>
                    <a:pt x="1429" y="251"/>
                  </a:lnTo>
                  <a:lnTo>
                    <a:pt x="1429"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5" name="Google Shape;645;p35"/>
            <p:cNvSpPr/>
            <p:nvPr/>
          </p:nvSpPr>
          <p:spPr>
            <a:xfrm>
              <a:off x="6733021" y="2749283"/>
              <a:ext cx="128887" cy="128887"/>
            </a:xfrm>
            <a:custGeom>
              <a:avLst/>
              <a:gdLst/>
              <a:ahLst/>
              <a:cxnLst/>
              <a:rect l="l" t="t" r="r" b="b"/>
              <a:pathLst>
                <a:path w="1655" h="1655" extrusionOk="0">
                  <a:moveTo>
                    <a:pt x="1178" y="251"/>
                  </a:moveTo>
                  <a:lnTo>
                    <a:pt x="1178" y="702"/>
                  </a:lnTo>
                  <a:lnTo>
                    <a:pt x="953" y="702"/>
                  </a:lnTo>
                  <a:lnTo>
                    <a:pt x="953" y="953"/>
                  </a:lnTo>
                  <a:lnTo>
                    <a:pt x="476" y="953"/>
                  </a:lnTo>
                  <a:lnTo>
                    <a:pt x="476" y="251"/>
                  </a:lnTo>
                  <a:close/>
                  <a:moveTo>
                    <a:pt x="0" y="0"/>
                  </a:moveTo>
                  <a:lnTo>
                    <a:pt x="0" y="1654"/>
                  </a:lnTo>
                  <a:lnTo>
                    <a:pt x="476" y="1654"/>
                  </a:lnTo>
                  <a:lnTo>
                    <a:pt x="476" y="1178"/>
                  </a:lnTo>
                  <a:lnTo>
                    <a:pt x="727" y="1178"/>
                  </a:lnTo>
                  <a:lnTo>
                    <a:pt x="727" y="1404"/>
                  </a:lnTo>
                  <a:lnTo>
                    <a:pt x="953" y="1404"/>
                  </a:lnTo>
                  <a:lnTo>
                    <a:pt x="953" y="1654"/>
                  </a:lnTo>
                  <a:lnTo>
                    <a:pt x="1654" y="1654"/>
                  </a:lnTo>
                  <a:lnTo>
                    <a:pt x="1654" y="1404"/>
                  </a:lnTo>
                  <a:lnTo>
                    <a:pt x="1429" y="1404"/>
                  </a:lnTo>
                  <a:lnTo>
                    <a:pt x="1429" y="1178"/>
                  </a:lnTo>
                  <a:lnTo>
                    <a:pt x="1178" y="1178"/>
                  </a:lnTo>
                  <a:lnTo>
                    <a:pt x="1178" y="953"/>
                  </a:lnTo>
                  <a:lnTo>
                    <a:pt x="1654" y="953"/>
                  </a:lnTo>
                  <a:lnTo>
                    <a:pt x="1654" y="251"/>
                  </a:lnTo>
                  <a:lnTo>
                    <a:pt x="1429" y="251"/>
                  </a:lnTo>
                  <a:lnTo>
                    <a:pt x="1429"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6" name="Google Shape;646;p35"/>
            <p:cNvSpPr/>
            <p:nvPr/>
          </p:nvSpPr>
          <p:spPr>
            <a:xfrm>
              <a:off x="6879349" y="2749283"/>
              <a:ext cx="128965" cy="128887"/>
            </a:xfrm>
            <a:custGeom>
              <a:avLst/>
              <a:gdLst/>
              <a:ahLst/>
              <a:cxnLst/>
              <a:rect l="l" t="t" r="r" b="b"/>
              <a:pathLst>
                <a:path w="1656" h="1655" extrusionOk="0">
                  <a:moveTo>
                    <a:pt x="1" y="0"/>
                  </a:moveTo>
                  <a:lnTo>
                    <a:pt x="1" y="1654"/>
                  </a:lnTo>
                  <a:lnTo>
                    <a:pt x="1655" y="1654"/>
                  </a:lnTo>
                  <a:lnTo>
                    <a:pt x="1655" y="1404"/>
                  </a:lnTo>
                  <a:lnTo>
                    <a:pt x="477" y="1404"/>
                  </a:lnTo>
                  <a:lnTo>
                    <a:pt x="477" y="953"/>
                  </a:lnTo>
                  <a:lnTo>
                    <a:pt x="1429" y="953"/>
                  </a:lnTo>
                  <a:lnTo>
                    <a:pt x="1429" y="702"/>
                  </a:lnTo>
                  <a:lnTo>
                    <a:pt x="477" y="702"/>
                  </a:lnTo>
                  <a:lnTo>
                    <a:pt x="477" y="251"/>
                  </a:lnTo>
                  <a:lnTo>
                    <a:pt x="1655" y="251"/>
                  </a:lnTo>
                  <a:lnTo>
                    <a:pt x="1655"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7" name="Google Shape;647;p35"/>
            <p:cNvSpPr/>
            <p:nvPr/>
          </p:nvSpPr>
          <p:spPr>
            <a:xfrm>
              <a:off x="7025755" y="2749283"/>
              <a:ext cx="128887" cy="128887"/>
            </a:xfrm>
            <a:custGeom>
              <a:avLst/>
              <a:gdLst/>
              <a:ahLst/>
              <a:cxnLst/>
              <a:rect l="l" t="t" r="r" b="b"/>
              <a:pathLst>
                <a:path w="1655" h="1655" extrusionOk="0">
                  <a:moveTo>
                    <a:pt x="251" y="0"/>
                  </a:moveTo>
                  <a:lnTo>
                    <a:pt x="251" y="251"/>
                  </a:lnTo>
                  <a:lnTo>
                    <a:pt x="1" y="251"/>
                  </a:lnTo>
                  <a:lnTo>
                    <a:pt x="1" y="702"/>
                  </a:lnTo>
                  <a:lnTo>
                    <a:pt x="251" y="702"/>
                  </a:lnTo>
                  <a:lnTo>
                    <a:pt x="251" y="953"/>
                  </a:lnTo>
                  <a:lnTo>
                    <a:pt x="1179" y="953"/>
                  </a:lnTo>
                  <a:lnTo>
                    <a:pt x="1179" y="1404"/>
                  </a:lnTo>
                  <a:lnTo>
                    <a:pt x="477" y="1404"/>
                  </a:lnTo>
                  <a:lnTo>
                    <a:pt x="477" y="1178"/>
                  </a:lnTo>
                  <a:lnTo>
                    <a:pt x="1" y="1178"/>
                  </a:lnTo>
                  <a:lnTo>
                    <a:pt x="1" y="1404"/>
                  </a:lnTo>
                  <a:lnTo>
                    <a:pt x="251" y="1404"/>
                  </a:lnTo>
                  <a:lnTo>
                    <a:pt x="251" y="1654"/>
                  </a:lnTo>
                  <a:lnTo>
                    <a:pt x="1429" y="1654"/>
                  </a:lnTo>
                  <a:lnTo>
                    <a:pt x="1429" y="1404"/>
                  </a:lnTo>
                  <a:lnTo>
                    <a:pt x="1655" y="1404"/>
                  </a:lnTo>
                  <a:lnTo>
                    <a:pt x="1655" y="953"/>
                  </a:lnTo>
                  <a:lnTo>
                    <a:pt x="1429" y="953"/>
                  </a:lnTo>
                  <a:lnTo>
                    <a:pt x="1429" y="702"/>
                  </a:lnTo>
                  <a:lnTo>
                    <a:pt x="477" y="702"/>
                  </a:lnTo>
                  <a:lnTo>
                    <a:pt x="477" y="251"/>
                  </a:lnTo>
                  <a:lnTo>
                    <a:pt x="1179" y="251"/>
                  </a:lnTo>
                  <a:lnTo>
                    <a:pt x="1179" y="477"/>
                  </a:lnTo>
                  <a:lnTo>
                    <a:pt x="1655" y="477"/>
                  </a:lnTo>
                  <a:lnTo>
                    <a:pt x="1655" y="251"/>
                  </a:lnTo>
                  <a:lnTo>
                    <a:pt x="1429" y="251"/>
                  </a:lnTo>
                  <a:lnTo>
                    <a:pt x="1429"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8" name="Google Shape;648;p35"/>
            <p:cNvSpPr/>
            <p:nvPr/>
          </p:nvSpPr>
          <p:spPr>
            <a:xfrm>
              <a:off x="7174107" y="2749283"/>
              <a:ext cx="126940" cy="128887"/>
            </a:xfrm>
            <a:custGeom>
              <a:avLst/>
              <a:gdLst/>
              <a:ahLst/>
              <a:cxnLst/>
              <a:rect l="l" t="t" r="r" b="b"/>
              <a:pathLst>
                <a:path w="1630" h="1655" extrusionOk="0">
                  <a:moveTo>
                    <a:pt x="226" y="0"/>
                  </a:moveTo>
                  <a:lnTo>
                    <a:pt x="226" y="251"/>
                  </a:lnTo>
                  <a:lnTo>
                    <a:pt x="0" y="251"/>
                  </a:lnTo>
                  <a:lnTo>
                    <a:pt x="0" y="702"/>
                  </a:lnTo>
                  <a:lnTo>
                    <a:pt x="226" y="702"/>
                  </a:lnTo>
                  <a:lnTo>
                    <a:pt x="226" y="953"/>
                  </a:lnTo>
                  <a:lnTo>
                    <a:pt x="1153" y="953"/>
                  </a:lnTo>
                  <a:lnTo>
                    <a:pt x="1153" y="1404"/>
                  </a:lnTo>
                  <a:lnTo>
                    <a:pt x="452" y="1404"/>
                  </a:lnTo>
                  <a:lnTo>
                    <a:pt x="452" y="1178"/>
                  </a:lnTo>
                  <a:lnTo>
                    <a:pt x="0" y="1178"/>
                  </a:lnTo>
                  <a:lnTo>
                    <a:pt x="0" y="1404"/>
                  </a:lnTo>
                  <a:lnTo>
                    <a:pt x="226" y="1404"/>
                  </a:lnTo>
                  <a:lnTo>
                    <a:pt x="226" y="1654"/>
                  </a:lnTo>
                  <a:lnTo>
                    <a:pt x="1404" y="1654"/>
                  </a:lnTo>
                  <a:lnTo>
                    <a:pt x="1404" y="1404"/>
                  </a:lnTo>
                  <a:lnTo>
                    <a:pt x="1629" y="1404"/>
                  </a:lnTo>
                  <a:lnTo>
                    <a:pt x="1629" y="953"/>
                  </a:lnTo>
                  <a:lnTo>
                    <a:pt x="1404" y="953"/>
                  </a:lnTo>
                  <a:lnTo>
                    <a:pt x="1404" y="702"/>
                  </a:lnTo>
                  <a:lnTo>
                    <a:pt x="452" y="702"/>
                  </a:lnTo>
                  <a:lnTo>
                    <a:pt x="452" y="251"/>
                  </a:lnTo>
                  <a:lnTo>
                    <a:pt x="1153" y="251"/>
                  </a:lnTo>
                  <a:lnTo>
                    <a:pt x="1153" y="477"/>
                  </a:lnTo>
                  <a:lnTo>
                    <a:pt x="1629" y="477"/>
                  </a:lnTo>
                  <a:lnTo>
                    <a:pt x="1629" y="251"/>
                  </a:lnTo>
                  <a:lnTo>
                    <a:pt x="1404" y="251"/>
                  </a:lnTo>
                  <a:lnTo>
                    <a:pt x="1404"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49" name="Google Shape;649;p35"/>
            <p:cNvSpPr/>
            <p:nvPr/>
          </p:nvSpPr>
          <p:spPr>
            <a:xfrm>
              <a:off x="7665968" y="2452579"/>
              <a:ext cx="279191" cy="648097"/>
            </a:xfrm>
            <a:custGeom>
              <a:avLst/>
              <a:gdLst/>
              <a:ahLst/>
              <a:cxnLst/>
              <a:rect l="l" t="t" r="r" b="b"/>
              <a:pathLst>
                <a:path w="3585" h="8322" extrusionOk="0">
                  <a:moveTo>
                    <a:pt x="0" y="1"/>
                  </a:moveTo>
                  <a:lnTo>
                    <a:pt x="0" y="8322"/>
                  </a:lnTo>
                  <a:lnTo>
                    <a:pt x="3584" y="8322"/>
                  </a:lnTo>
                  <a:lnTo>
                    <a:pt x="3584"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0" name="Google Shape;650;p35"/>
            <p:cNvSpPr/>
            <p:nvPr/>
          </p:nvSpPr>
          <p:spPr>
            <a:xfrm>
              <a:off x="7701090" y="2511141"/>
              <a:ext cx="218680" cy="218680"/>
            </a:xfrm>
            <a:custGeom>
              <a:avLst/>
              <a:gdLst/>
              <a:ahLst/>
              <a:cxnLst/>
              <a:rect l="l" t="t" r="r" b="b"/>
              <a:pathLst>
                <a:path w="2808" h="2808" extrusionOk="0">
                  <a:moveTo>
                    <a:pt x="1404" y="1"/>
                  </a:moveTo>
                  <a:cubicBezTo>
                    <a:pt x="627" y="1"/>
                    <a:pt x="0" y="627"/>
                    <a:pt x="0" y="1404"/>
                  </a:cubicBezTo>
                  <a:cubicBezTo>
                    <a:pt x="0" y="2181"/>
                    <a:pt x="627" y="2808"/>
                    <a:pt x="1404" y="2808"/>
                  </a:cubicBezTo>
                  <a:cubicBezTo>
                    <a:pt x="2181" y="2808"/>
                    <a:pt x="2807" y="2181"/>
                    <a:pt x="2807" y="1404"/>
                  </a:cubicBezTo>
                  <a:cubicBezTo>
                    <a:pt x="2807" y="627"/>
                    <a:pt x="2181" y="1"/>
                    <a:pt x="1404" y="1"/>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1" name="Google Shape;651;p35"/>
            <p:cNvSpPr/>
            <p:nvPr/>
          </p:nvSpPr>
          <p:spPr>
            <a:xfrm>
              <a:off x="7701090" y="2827314"/>
              <a:ext cx="218680" cy="216733"/>
            </a:xfrm>
            <a:custGeom>
              <a:avLst/>
              <a:gdLst/>
              <a:ahLst/>
              <a:cxnLst/>
              <a:rect l="l" t="t" r="r" b="b"/>
              <a:pathLst>
                <a:path w="2808" h="2783" extrusionOk="0">
                  <a:moveTo>
                    <a:pt x="1404" y="1"/>
                  </a:moveTo>
                  <a:cubicBezTo>
                    <a:pt x="627" y="1"/>
                    <a:pt x="0" y="627"/>
                    <a:pt x="0" y="1404"/>
                  </a:cubicBezTo>
                  <a:cubicBezTo>
                    <a:pt x="0" y="2181"/>
                    <a:pt x="627" y="2783"/>
                    <a:pt x="1404" y="2783"/>
                  </a:cubicBezTo>
                  <a:cubicBezTo>
                    <a:pt x="2181" y="2783"/>
                    <a:pt x="2807" y="2181"/>
                    <a:pt x="2807" y="1404"/>
                  </a:cubicBezTo>
                  <a:cubicBezTo>
                    <a:pt x="2807" y="627"/>
                    <a:pt x="2181" y="1"/>
                    <a:pt x="1404" y="1"/>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2" name="Google Shape;652;p35"/>
            <p:cNvSpPr/>
            <p:nvPr/>
          </p:nvSpPr>
          <p:spPr>
            <a:xfrm>
              <a:off x="7691355" y="2499460"/>
              <a:ext cx="216655" cy="218680"/>
            </a:xfrm>
            <a:custGeom>
              <a:avLst/>
              <a:gdLst/>
              <a:ahLst/>
              <a:cxnLst/>
              <a:rect l="l" t="t" r="r" b="b"/>
              <a:pathLst>
                <a:path w="2782" h="2808" extrusionOk="0">
                  <a:moveTo>
                    <a:pt x="1378" y="0"/>
                  </a:moveTo>
                  <a:cubicBezTo>
                    <a:pt x="627" y="0"/>
                    <a:pt x="0" y="627"/>
                    <a:pt x="0" y="1404"/>
                  </a:cubicBezTo>
                  <a:cubicBezTo>
                    <a:pt x="0" y="2181"/>
                    <a:pt x="627" y="2807"/>
                    <a:pt x="1378" y="2807"/>
                  </a:cubicBezTo>
                  <a:cubicBezTo>
                    <a:pt x="2155" y="2807"/>
                    <a:pt x="2782" y="2181"/>
                    <a:pt x="2782" y="1404"/>
                  </a:cubicBezTo>
                  <a:cubicBezTo>
                    <a:pt x="2782" y="627"/>
                    <a:pt x="2155" y="0"/>
                    <a:pt x="1378" y="0"/>
                  </a:cubicBez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3" name="Google Shape;653;p35"/>
            <p:cNvSpPr/>
            <p:nvPr/>
          </p:nvSpPr>
          <p:spPr>
            <a:xfrm>
              <a:off x="7691355" y="2815633"/>
              <a:ext cx="216655" cy="218680"/>
            </a:xfrm>
            <a:custGeom>
              <a:avLst/>
              <a:gdLst/>
              <a:ahLst/>
              <a:cxnLst/>
              <a:rect l="l" t="t" r="r" b="b"/>
              <a:pathLst>
                <a:path w="2782" h="2808" extrusionOk="0">
                  <a:moveTo>
                    <a:pt x="1378" y="0"/>
                  </a:moveTo>
                  <a:cubicBezTo>
                    <a:pt x="627" y="0"/>
                    <a:pt x="0" y="627"/>
                    <a:pt x="0" y="1404"/>
                  </a:cubicBezTo>
                  <a:cubicBezTo>
                    <a:pt x="0" y="2181"/>
                    <a:pt x="627" y="2808"/>
                    <a:pt x="1378" y="2808"/>
                  </a:cubicBezTo>
                  <a:cubicBezTo>
                    <a:pt x="2155" y="2808"/>
                    <a:pt x="2782" y="2181"/>
                    <a:pt x="2782" y="1404"/>
                  </a:cubicBezTo>
                  <a:cubicBezTo>
                    <a:pt x="2782" y="627"/>
                    <a:pt x="2155" y="0"/>
                    <a:pt x="1378" y="0"/>
                  </a:cubicBez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4" name="Google Shape;654;p35"/>
            <p:cNvSpPr/>
            <p:nvPr/>
          </p:nvSpPr>
          <p:spPr>
            <a:xfrm>
              <a:off x="7669862" y="3227436"/>
              <a:ext cx="263537" cy="3972"/>
            </a:xfrm>
            <a:custGeom>
              <a:avLst/>
              <a:gdLst/>
              <a:ahLst/>
              <a:cxnLst/>
              <a:rect l="l" t="t" r="r" b="b"/>
              <a:pathLst>
                <a:path w="3384" h="51" extrusionOk="0">
                  <a:moveTo>
                    <a:pt x="0" y="1"/>
                  </a:moveTo>
                  <a:lnTo>
                    <a:pt x="0" y="51"/>
                  </a:lnTo>
                  <a:lnTo>
                    <a:pt x="3384" y="51"/>
                  </a:lnTo>
                  <a:lnTo>
                    <a:pt x="338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5" name="Google Shape;655;p35"/>
            <p:cNvSpPr/>
            <p:nvPr/>
          </p:nvSpPr>
          <p:spPr>
            <a:xfrm>
              <a:off x="7669862" y="3274317"/>
              <a:ext cx="263537" cy="3972"/>
            </a:xfrm>
            <a:custGeom>
              <a:avLst/>
              <a:gdLst/>
              <a:ahLst/>
              <a:cxnLst/>
              <a:rect l="l" t="t" r="r" b="b"/>
              <a:pathLst>
                <a:path w="3384" h="51" extrusionOk="0">
                  <a:moveTo>
                    <a:pt x="0" y="0"/>
                  </a:moveTo>
                  <a:lnTo>
                    <a:pt x="0" y="50"/>
                  </a:lnTo>
                  <a:lnTo>
                    <a:pt x="3384" y="50"/>
                  </a:lnTo>
                  <a:lnTo>
                    <a:pt x="3384" y="0"/>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6" name="Google Shape;656;p35"/>
            <p:cNvSpPr/>
            <p:nvPr/>
          </p:nvSpPr>
          <p:spPr>
            <a:xfrm>
              <a:off x="7669862" y="3319173"/>
              <a:ext cx="263537" cy="5919"/>
            </a:xfrm>
            <a:custGeom>
              <a:avLst/>
              <a:gdLst/>
              <a:ahLst/>
              <a:cxnLst/>
              <a:rect l="l" t="t" r="r" b="b"/>
              <a:pathLst>
                <a:path w="3384" h="76" extrusionOk="0">
                  <a:moveTo>
                    <a:pt x="0" y="1"/>
                  </a:moveTo>
                  <a:lnTo>
                    <a:pt x="0" y="76"/>
                  </a:lnTo>
                  <a:lnTo>
                    <a:pt x="3384" y="76"/>
                  </a:lnTo>
                  <a:lnTo>
                    <a:pt x="338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7" name="Google Shape;657;p35"/>
            <p:cNvSpPr/>
            <p:nvPr/>
          </p:nvSpPr>
          <p:spPr>
            <a:xfrm>
              <a:off x="7669862" y="3366054"/>
              <a:ext cx="263537" cy="5919"/>
            </a:xfrm>
            <a:custGeom>
              <a:avLst/>
              <a:gdLst/>
              <a:ahLst/>
              <a:cxnLst/>
              <a:rect l="l" t="t" r="r" b="b"/>
              <a:pathLst>
                <a:path w="3384" h="76" extrusionOk="0">
                  <a:moveTo>
                    <a:pt x="0" y="0"/>
                  </a:moveTo>
                  <a:lnTo>
                    <a:pt x="0" y="75"/>
                  </a:lnTo>
                  <a:lnTo>
                    <a:pt x="3384" y="75"/>
                  </a:lnTo>
                  <a:lnTo>
                    <a:pt x="3384" y="0"/>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8" name="Google Shape;658;p35"/>
            <p:cNvSpPr/>
            <p:nvPr/>
          </p:nvSpPr>
          <p:spPr>
            <a:xfrm>
              <a:off x="6321139" y="3422669"/>
              <a:ext cx="144541" cy="42988"/>
            </a:xfrm>
            <a:custGeom>
              <a:avLst/>
              <a:gdLst/>
              <a:ahLst/>
              <a:cxnLst/>
              <a:rect l="l" t="t" r="r" b="b"/>
              <a:pathLst>
                <a:path w="1856" h="552" extrusionOk="0">
                  <a:moveTo>
                    <a:pt x="277" y="0"/>
                  </a:moveTo>
                  <a:cubicBezTo>
                    <a:pt x="126" y="0"/>
                    <a:pt x="1" y="125"/>
                    <a:pt x="1" y="276"/>
                  </a:cubicBezTo>
                  <a:cubicBezTo>
                    <a:pt x="1" y="426"/>
                    <a:pt x="126" y="551"/>
                    <a:pt x="277" y="551"/>
                  </a:cubicBezTo>
                  <a:lnTo>
                    <a:pt x="1580" y="551"/>
                  </a:lnTo>
                  <a:cubicBezTo>
                    <a:pt x="1730" y="551"/>
                    <a:pt x="1856" y="426"/>
                    <a:pt x="1856" y="276"/>
                  </a:cubicBezTo>
                  <a:cubicBezTo>
                    <a:pt x="1856" y="125"/>
                    <a:pt x="1730" y="0"/>
                    <a:pt x="1580" y="0"/>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59" name="Google Shape;659;p35"/>
            <p:cNvSpPr/>
            <p:nvPr/>
          </p:nvSpPr>
          <p:spPr>
            <a:xfrm>
              <a:off x="6567069" y="3422669"/>
              <a:ext cx="144541" cy="42988"/>
            </a:xfrm>
            <a:custGeom>
              <a:avLst/>
              <a:gdLst/>
              <a:ahLst/>
              <a:cxnLst/>
              <a:rect l="l" t="t" r="r" b="b"/>
              <a:pathLst>
                <a:path w="1856" h="552" extrusionOk="0">
                  <a:moveTo>
                    <a:pt x="277" y="0"/>
                  </a:moveTo>
                  <a:cubicBezTo>
                    <a:pt x="126" y="0"/>
                    <a:pt x="1" y="125"/>
                    <a:pt x="1" y="276"/>
                  </a:cubicBezTo>
                  <a:cubicBezTo>
                    <a:pt x="1" y="426"/>
                    <a:pt x="126" y="551"/>
                    <a:pt x="277" y="551"/>
                  </a:cubicBezTo>
                  <a:lnTo>
                    <a:pt x="1555" y="551"/>
                  </a:lnTo>
                  <a:cubicBezTo>
                    <a:pt x="1730" y="551"/>
                    <a:pt x="1856" y="426"/>
                    <a:pt x="1856" y="276"/>
                  </a:cubicBezTo>
                  <a:cubicBezTo>
                    <a:pt x="1856" y="125"/>
                    <a:pt x="1730" y="0"/>
                    <a:pt x="1555" y="0"/>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0" name="Google Shape;660;p35"/>
            <p:cNvSpPr/>
            <p:nvPr/>
          </p:nvSpPr>
          <p:spPr>
            <a:xfrm>
              <a:off x="7172160" y="3422669"/>
              <a:ext cx="144463" cy="42988"/>
            </a:xfrm>
            <a:custGeom>
              <a:avLst/>
              <a:gdLst/>
              <a:ahLst/>
              <a:cxnLst/>
              <a:rect l="l" t="t" r="r" b="b"/>
              <a:pathLst>
                <a:path w="1855" h="552" extrusionOk="0">
                  <a:moveTo>
                    <a:pt x="301" y="0"/>
                  </a:moveTo>
                  <a:cubicBezTo>
                    <a:pt x="126" y="0"/>
                    <a:pt x="0" y="125"/>
                    <a:pt x="0" y="276"/>
                  </a:cubicBezTo>
                  <a:cubicBezTo>
                    <a:pt x="0" y="426"/>
                    <a:pt x="126" y="551"/>
                    <a:pt x="301" y="551"/>
                  </a:cubicBezTo>
                  <a:lnTo>
                    <a:pt x="1579" y="551"/>
                  </a:lnTo>
                  <a:cubicBezTo>
                    <a:pt x="1730" y="551"/>
                    <a:pt x="1855" y="426"/>
                    <a:pt x="1855" y="276"/>
                  </a:cubicBezTo>
                  <a:cubicBezTo>
                    <a:pt x="1855" y="125"/>
                    <a:pt x="1730" y="0"/>
                    <a:pt x="1579" y="0"/>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1" name="Google Shape;661;p35"/>
            <p:cNvSpPr/>
            <p:nvPr/>
          </p:nvSpPr>
          <p:spPr>
            <a:xfrm>
              <a:off x="7418091" y="3422669"/>
              <a:ext cx="144463" cy="42988"/>
            </a:xfrm>
            <a:custGeom>
              <a:avLst/>
              <a:gdLst/>
              <a:ahLst/>
              <a:cxnLst/>
              <a:rect l="l" t="t" r="r" b="b"/>
              <a:pathLst>
                <a:path w="1855" h="552" extrusionOk="0">
                  <a:moveTo>
                    <a:pt x="276" y="0"/>
                  </a:moveTo>
                  <a:cubicBezTo>
                    <a:pt x="126" y="0"/>
                    <a:pt x="0" y="125"/>
                    <a:pt x="0" y="276"/>
                  </a:cubicBezTo>
                  <a:cubicBezTo>
                    <a:pt x="0" y="426"/>
                    <a:pt x="126" y="551"/>
                    <a:pt x="276" y="551"/>
                  </a:cubicBezTo>
                  <a:lnTo>
                    <a:pt x="1579" y="551"/>
                  </a:lnTo>
                  <a:cubicBezTo>
                    <a:pt x="1730" y="551"/>
                    <a:pt x="1855" y="426"/>
                    <a:pt x="1855" y="276"/>
                  </a:cubicBezTo>
                  <a:cubicBezTo>
                    <a:pt x="1855" y="125"/>
                    <a:pt x="1730" y="0"/>
                    <a:pt x="1579" y="0"/>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2" name="Google Shape;662;p35"/>
            <p:cNvSpPr/>
            <p:nvPr/>
          </p:nvSpPr>
          <p:spPr>
            <a:xfrm>
              <a:off x="6362179" y="3584649"/>
              <a:ext cx="150381" cy="158169"/>
            </a:xfrm>
            <a:custGeom>
              <a:avLst/>
              <a:gdLst/>
              <a:ahLst/>
              <a:cxnLst/>
              <a:rect l="l" t="t" r="r" b="b"/>
              <a:pathLst>
                <a:path w="1931" h="2031" extrusionOk="0">
                  <a:moveTo>
                    <a:pt x="0" y="0"/>
                  </a:moveTo>
                  <a:lnTo>
                    <a:pt x="953" y="2030"/>
                  </a:lnTo>
                  <a:lnTo>
                    <a:pt x="1930" y="100"/>
                  </a:lnTo>
                  <a:lnTo>
                    <a:pt x="0" y="0"/>
                  </a:lnTo>
                  <a:close/>
                </a:path>
              </a:pathLst>
            </a:custGeom>
            <a:solidFill>
              <a:srgbClr val="21262A"/>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3" name="Google Shape;663;p35"/>
            <p:cNvSpPr/>
            <p:nvPr/>
          </p:nvSpPr>
          <p:spPr>
            <a:xfrm>
              <a:off x="7664021" y="3584649"/>
              <a:ext cx="150304" cy="158169"/>
            </a:xfrm>
            <a:custGeom>
              <a:avLst/>
              <a:gdLst/>
              <a:ahLst/>
              <a:cxnLst/>
              <a:rect l="l" t="t" r="r" b="b"/>
              <a:pathLst>
                <a:path w="1930" h="2031" extrusionOk="0">
                  <a:moveTo>
                    <a:pt x="0" y="0"/>
                  </a:moveTo>
                  <a:lnTo>
                    <a:pt x="953" y="2030"/>
                  </a:lnTo>
                  <a:lnTo>
                    <a:pt x="1930" y="100"/>
                  </a:lnTo>
                  <a:lnTo>
                    <a:pt x="0" y="0"/>
                  </a:lnTo>
                  <a:close/>
                </a:path>
              </a:pathLst>
            </a:custGeom>
            <a:solidFill>
              <a:srgbClr val="21262A"/>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4" name="Google Shape;664;p35"/>
            <p:cNvSpPr/>
            <p:nvPr/>
          </p:nvSpPr>
          <p:spPr>
            <a:xfrm>
              <a:off x="6143583" y="1579522"/>
              <a:ext cx="1163334" cy="664529"/>
            </a:xfrm>
            <a:custGeom>
              <a:avLst/>
              <a:gdLst/>
              <a:ahLst/>
              <a:cxnLst/>
              <a:rect l="l" t="t" r="r" b="b"/>
              <a:pathLst>
                <a:path w="14938" h="8533" extrusionOk="0">
                  <a:moveTo>
                    <a:pt x="13881" y="1"/>
                  </a:moveTo>
                  <a:cubicBezTo>
                    <a:pt x="13857" y="1"/>
                    <a:pt x="13834" y="3"/>
                    <a:pt x="13810" y="9"/>
                  </a:cubicBezTo>
                  <a:lnTo>
                    <a:pt x="426" y="1863"/>
                  </a:lnTo>
                  <a:cubicBezTo>
                    <a:pt x="176" y="1888"/>
                    <a:pt x="0" y="2139"/>
                    <a:pt x="50" y="2365"/>
                  </a:cubicBezTo>
                  <a:lnTo>
                    <a:pt x="1003" y="8154"/>
                  </a:lnTo>
                  <a:cubicBezTo>
                    <a:pt x="1050" y="8365"/>
                    <a:pt x="1228" y="8532"/>
                    <a:pt x="1436" y="8532"/>
                  </a:cubicBezTo>
                  <a:cubicBezTo>
                    <a:pt x="1450" y="8532"/>
                    <a:pt x="1465" y="8532"/>
                    <a:pt x="1479" y="8530"/>
                  </a:cubicBezTo>
                  <a:lnTo>
                    <a:pt x="14512" y="7252"/>
                  </a:lnTo>
                  <a:cubicBezTo>
                    <a:pt x="14762" y="7227"/>
                    <a:pt x="14938" y="7001"/>
                    <a:pt x="14913" y="6776"/>
                  </a:cubicBezTo>
                  <a:lnTo>
                    <a:pt x="14286" y="385"/>
                  </a:lnTo>
                  <a:cubicBezTo>
                    <a:pt x="14264" y="183"/>
                    <a:pt x="14081" y="1"/>
                    <a:pt x="13881" y="1"/>
                  </a:cubicBez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5" name="Google Shape;665;p35"/>
            <p:cNvSpPr/>
            <p:nvPr/>
          </p:nvSpPr>
          <p:spPr>
            <a:xfrm>
              <a:off x="6204092" y="1613320"/>
              <a:ext cx="1063807" cy="591480"/>
            </a:xfrm>
            <a:custGeom>
              <a:avLst/>
              <a:gdLst/>
              <a:ahLst/>
              <a:cxnLst/>
              <a:rect l="l" t="t" r="r" b="b"/>
              <a:pathLst>
                <a:path w="13660" h="7595" extrusionOk="0">
                  <a:moveTo>
                    <a:pt x="13008" y="1"/>
                  </a:moveTo>
                  <a:lnTo>
                    <a:pt x="0" y="1956"/>
                  </a:lnTo>
                  <a:lnTo>
                    <a:pt x="852" y="7595"/>
                  </a:lnTo>
                  <a:lnTo>
                    <a:pt x="13659" y="6216"/>
                  </a:lnTo>
                  <a:lnTo>
                    <a:pt x="13008"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6" name="Google Shape;666;p35"/>
            <p:cNvSpPr/>
            <p:nvPr/>
          </p:nvSpPr>
          <p:spPr>
            <a:xfrm>
              <a:off x="6358285" y="1806061"/>
              <a:ext cx="103499" cy="100150"/>
            </a:xfrm>
            <a:custGeom>
              <a:avLst/>
              <a:gdLst/>
              <a:ahLst/>
              <a:cxnLst/>
              <a:rect l="l" t="t" r="r" b="b"/>
              <a:pathLst>
                <a:path w="1329" h="1286" extrusionOk="0">
                  <a:moveTo>
                    <a:pt x="636" y="1"/>
                  </a:moveTo>
                  <a:cubicBezTo>
                    <a:pt x="608" y="1"/>
                    <a:pt x="580" y="3"/>
                    <a:pt x="552" y="7"/>
                  </a:cubicBezTo>
                  <a:cubicBezTo>
                    <a:pt x="226" y="57"/>
                    <a:pt x="0" y="358"/>
                    <a:pt x="50" y="684"/>
                  </a:cubicBezTo>
                  <a:lnTo>
                    <a:pt x="125" y="1285"/>
                  </a:lnTo>
                  <a:lnTo>
                    <a:pt x="1328" y="1135"/>
                  </a:lnTo>
                  <a:lnTo>
                    <a:pt x="1228" y="533"/>
                  </a:lnTo>
                  <a:cubicBezTo>
                    <a:pt x="1205" y="236"/>
                    <a:pt x="931" y="1"/>
                    <a:pt x="636" y="1"/>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7" name="Google Shape;667;p35"/>
            <p:cNvSpPr/>
            <p:nvPr/>
          </p:nvSpPr>
          <p:spPr>
            <a:xfrm>
              <a:off x="6379701" y="1991948"/>
              <a:ext cx="103577" cy="100228"/>
            </a:xfrm>
            <a:custGeom>
              <a:avLst/>
              <a:gdLst/>
              <a:ahLst/>
              <a:cxnLst/>
              <a:rect l="l" t="t" r="r" b="b"/>
              <a:pathLst>
                <a:path w="1330" h="1287" extrusionOk="0">
                  <a:moveTo>
                    <a:pt x="1204" y="1"/>
                  </a:moveTo>
                  <a:lnTo>
                    <a:pt x="1" y="151"/>
                  </a:lnTo>
                  <a:lnTo>
                    <a:pt x="101" y="753"/>
                  </a:lnTo>
                  <a:cubicBezTo>
                    <a:pt x="124" y="1071"/>
                    <a:pt x="394" y="1286"/>
                    <a:pt x="687" y="1286"/>
                  </a:cubicBezTo>
                  <a:cubicBezTo>
                    <a:pt x="717" y="1286"/>
                    <a:pt x="747" y="1284"/>
                    <a:pt x="778" y="1279"/>
                  </a:cubicBezTo>
                  <a:cubicBezTo>
                    <a:pt x="1104" y="1229"/>
                    <a:pt x="1329" y="928"/>
                    <a:pt x="1304" y="602"/>
                  </a:cubicBezTo>
                  <a:lnTo>
                    <a:pt x="120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8" name="Google Shape;668;p35"/>
            <p:cNvSpPr/>
            <p:nvPr/>
          </p:nvSpPr>
          <p:spPr>
            <a:xfrm>
              <a:off x="6463651" y="1888375"/>
              <a:ext cx="103499" cy="101708"/>
            </a:xfrm>
            <a:custGeom>
              <a:avLst/>
              <a:gdLst/>
              <a:ahLst/>
              <a:cxnLst/>
              <a:rect l="l" t="t" r="r" b="b"/>
              <a:pathLst>
                <a:path w="1329" h="1306" extrusionOk="0">
                  <a:moveTo>
                    <a:pt x="651" y="1"/>
                  </a:moveTo>
                  <a:cubicBezTo>
                    <a:pt x="635" y="1"/>
                    <a:pt x="619" y="1"/>
                    <a:pt x="602" y="3"/>
                  </a:cubicBezTo>
                  <a:lnTo>
                    <a:pt x="1" y="103"/>
                  </a:lnTo>
                  <a:lnTo>
                    <a:pt x="151" y="1306"/>
                  </a:lnTo>
                  <a:lnTo>
                    <a:pt x="752" y="1206"/>
                  </a:lnTo>
                  <a:cubicBezTo>
                    <a:pt x="1103" y="1181"/>
                    <a:pt x="1329" y="855"/>
                    <a:pt x="1279" y="529"/>
                  </a:cubicBezTo>
                  <a:cubicBezTo>
                    <a:pt x="1231" y="220"/>
                    <a:pt x="958" y="1"/>
                    <a:pt x="651" y="1"/>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69" name="Google Shape;669;p35"/>
            <p:cNvSpPr/>
            <p:nvPr/>
          </p:nvSpPr>
          <p:spPr>
            <a:xfrm>
              <a:off x="6274336" y="1908077"/>
              <a:ext cx="103499" cy="101708"/>
            </a:xfrm>
            <a:custGeom>
              <a:avLst/>
              <a:gdLst/>
              <a:ahLst/>
              <a:cxnLst/>
              <a:rect l="l" t="t" r="r" b="b"/>
              <a:pathLst>
                <a:path w="1329" h="1306" extrusionOk="0">
                  <a:moveTo>
                    <a:pt x="1178" y="0"/>
                  </a:moveTo>
                  <a:lnTo>
                    <a:pt x="577" y="101"/>
                  </a:lnTo>
                  <a:cubicBezTo>
                    <a:pt x="251" y="126"/>
                    <a:pt x="0" y="451"/>
                    <a:pt x="51" y="777"/>
                  </a:cubicBezTo>
                  <a:cubicBezTo>
                    <a:pt x="98" y="1087"/>
                    <a:pt x="372" y="1305"/>
                    <a:pt x="678" y="1305"/>
                  </a:cubicBezTo>
                  <a:cubicBezTo>
                    <a:pt x="694" y="1305"/>
                    <a:pt x="711" y="1305"/>
                    <a:pt x="727" y="1304"/>
                  </a:cubicBezTo>
                  <a:lnTo>
                    <a:pt x="1329" y="1203"/>
                  </a:lnTo>
                  <a:lnTo>
                    <a:pt x="1178" y="0"/>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0" name="Google Shape;670;p35"/>
            <p:cNvSpPr/>
            <p:nvPr/>
          </p:nvSpPr>
          <p:spPr>
            <a:xfrm>
              <a:off x="6668618" y="1778493"/>
              <a:ext cx="121100" cy="63470"/>
            </a:xfrm>
            <a:custGeom>
              <a:avLst/>
              <a:gdLst/>
              <a:ahLst/>
              <a:cxnLst/>
              <a:rect l="l" t="t" r="r" b="b"/>
              <a:pathLst>
                <a:path w="1555" h="815" extrusionOk="0">
                  <a:moveTo>
                    <a:pt x="1205" y="0"/>
                  </a:moveTo>
                  <a:cubicBezTo>
                    <a:pt x="1180" y="0"/>
                    <a:pt x="1154" y="4"/>
                    <a:pt x="1128" y="10"/>
                  </a:cubicBezTo>
                  <a:lnTo>
                    <a:pt x="326" y="110"/>
                  </a:lnTo>
                  <a:cubicBezTo>
                    <a:pt x="151" y="135"/>
                    <a:pt x="0" y="311"/>
                    <a:pt x="25" y="511"/>
                  </a:cubicBezTo>
                  <a:cubicBezTo>
                    <a:pt x="48" y="674"/>
                    <a:pt x="222" y="815"/>
                    <a:pt x="387" y="815"/>
                  </a:cubicBezTo>
                  <a:cubicBezTo>
                    <a:pt x="400" y="815"/>
                    <a:pt x="413" y="814"/>
                    <a:pt x="426" y="812"/>
                  </a:cubicBezTo>
                  <a:lnTo>
                    <a:pt x="1228" y="687"/>
                  </a:lnTo>
                  <a:cubicBezTo>
                    <a:pt x="1404" y="662"/>
                    <a:pt x="1554" y="486"/>
                    <a:pt x="1529" y="311"/>
                  </a:cubicBezTo>
                  <a:cubicBezTo>
                    <a:pt x="1507" y="137"/>
                    <a:pt x="1372" y="0"/>
                    <a:pt x="1205" y="0"/>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1" name="Google Shape;671;p35"/>
            <p:cNvSpPr/>
            <p:nvPr/>
          </p:nvSpPr>
          <p:spPr>
            <a:xfrm>
              <a:off x="6680300" y="1888297"/>
              <a:ext cx="121100" cy="63003"/>
            </a:xfrm>
            <a:custGeom>
              <a:avLst/>
              <a:gdLst/>
              <a:ahLst/>
              <a:cxnLst/>
              <a:rect l="l" t="t" r="r" b="b"/>
              <a:pathLst>
                <a:path w="1555" h="809" extrusionOk="0">
                  <a:moveTo>
                    <a:pt x="1174" y="0"/>
                  </a:moveTo>
                  <a:cubicBezTo>
                    <a:pt x="1158" y="0"/>
                    <a:pt x="1143" y="2"/>
                    <a:pt x="1128" y="4"/>
                  </a:cubicBezTo>
                  <a:lnTo>
                    <a:pt x="326" y="104"/>
                  </a:lnTo>
                  <a:cubicBezTo>
                    <a:pt x="151" y="129"/>
                    <a:pt x="1" y="304"/>
                    <a:pt x="26" y="505"/>
                  </a:cubicBezTo>
                  <a:cubicBezTo>
                    <a:pt x="48" y="688"/>
                    <a:pt x="197" y="809"/>
                    <a:pt x="376" y="809"/>
                  </a:cubicBezTo>
                  <a:cubicBezTo>
                    <a:pt x="393" y="809"/>
                    <a:pt x="410" y="808"/>
                    <a:pt x="427" y="806"/>
                  </a:cubicBezTo>
                  <a:lnTo>
                    <a:pt x="1229" y="705"/>
                  </a:lnTo>
                  <a:cubicBezTo>
                    <a:pt x="1404" y="680"/>
                    <a:pt x="1554" y="480"/>
                    <a:pt x="1529" y="304"/>
                  </a:cubicBezTo>
                  <a:cubicBezTo>
                    <a:pt x="1506" y="121"/>
                    <a:pt x="1337" y="0"/>
                    <a:pt x="1174" y="0"/>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2" name="Google Shape;672;p35"/>
            <p:cNvSpPr/>
            <p:nvPr/>
          </p:nvSpPr>
          <p:spPr>
            <a:xfrm>
              <a:off x="6674459" y="2034079"/>
              <a:ext cx="66430" cy="60355"/>
            </a:xfrm>
            <a:custGeom>
              <a:avLst/>
              <a:gdLst/>
              <a:ahLst/>
              <a:cxnLst/>
              <a:rect l="l" t="t" r="r" b="b"/>
              <a:pathLst>
                <a:path w="853" h="775" extrusionOk="0">
                  <a:moveTo>
                    <a:pt x="413" y="0"/>
                  </a:moveTo>
                  <a:cubicBezTo>
                    <a:pt x="245" y="0"/>
                    <a:pt x="93" y="120"/>
                    <a:pt x="50" y="312"/>
                  </a:cubicBezTo>
                  <a:cubicBezTo>
                    <a:pt x="0" y="513"/>
                    <a:pt x="126" y="713"/>
                    <a:pt x="326" y="763"/>
                  </a:cubicBezTo>
                  <a:cubicBezTo>
                    <a:pt x="360" y="771"/>
                    <a:pt x="393" y="774"/>
                    <a:pt x="425" y="774"/>
                  </a:cubicBezTo>
                  <a:cubicBezTo>
                    <a:pt x="608" y="774"/>
                    <a:pt x="760" y="658"/>
                    <a:pt x="802" y="488"/>
                  </a:cubicBezTo>
                  <a:cubicBezTo>
                    <a:pt x="852" y="262"/>
                    <a:pt x="727" y="61"/>
                    <a:pt x="502" y="11"/>
                  </a:cubicBezTo>
                  <a:cubicBezTo>
                    <a:pt x="472" y="4"/>
                    <a:pt x="442" y="0"/>
                    <a:pt x="413" y="0"/>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3" name="Google Shape;673;p35"/>
            <p:cNvSpPr/>
            <p:nvPr/>
          </p:nvSpPr>
          <p:spPr>
            <a:xfrm>
              <a:off x="6793530" y="2022398"/>
              <a:ext cx="68376" cy="60277"/>
            </a:xfrm>
            <a:custGeom>
              <a:avLst/>
              <a:gdLst/>
              <a:ahLst/>
              <a:cxnLst/>
              <a:rect l="l" t="t" r="r" b="b"/>
              <a:pathLst>
                <a:path w="878" h="774" extrusionOk="0">
                  <a:moveTo>
                    <a:pt x="437" y="0"/>
                  </a:moveTo>
                  <a:cubicBezTo>
                    <a:pt x="263" y="0"/>
                    <a:pt x="93" y="119"/>
                    <a:pt x="50" y="312"/>
                  </a:cubicBezTo>
                  <a:cubicBezTo>
                    <a:pt x="0" y="512"/>
                    <a:pt x="125" y="713"/>
                    <a:pt x="351" y="763"/>
                  </a:cubicBezTo>
                  <a:cubicBezTo>
                    <a:pt x="381" y="770"/>
                    <a:pt x="411" y="774"/>
                    <a:pt x="442" y="774"/>
                  </a:cubicBezTo>
                  <a:cubicBezTo>
                    <a:pt x="615" y="774"/>
                    <a:pt x="785" y="658"/>
                    <a:pt x="827" y="487"/>
                  </a:cubicBezTo>
                  <a:cubicBezTo>
                    <a:pt x="877" y="262"/>
                    <a:pt x="727" y="61"/>
                    <a:pt x="526" y="11"/>
                  </a:cubicBezTo>
                  <a:cubicBezTo>
                    <a:pt x="497" y="4"/>
                    <a:pt x="467" y="0"/>
                    <a:pt x="437" y="0"/>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4" name="Google Shape;674;p35"/>
            <p:cNvSpPr/>
            <p:nvPr/>
          </p:nvSpPr>
          <p:spPr>
            <a:xfrm>
              <a:off x="6908630" y="1809254"/>
              <a:ext cx="111365" cy="101942"/>
            </a:xfrm>
            <a:custGeom>
              <a:avLst/>
              <a:gdLst/>
              <a:ahLst/>
              <a:cxnLst/>
              <a:rect l="l" t="t" r="r" b="b"/>
              <a:pathLst>
                <a:path w="1430" h="1309" extrusionOk="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6"/>
                    <a:pt x="754" y="0"/>
                    <a:pt x="705"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5" name="Google Shape;675;p35"/>
            <p:cNvSpPr/>
            <p:nvPr/>
          </p:nvSpPr>
          <p:spPr>
            <a:xfrm>
              <a:off x="7035489" y="1715570"/>
              <a:ext cx="111365" cy="101942"/>
            </a:xfrm>
            <a:custGeom>
              <a:avLst/>
              <a:gdLst/>
              <a:ahLst/>
              <a:cxnLst/>
              <a:rect l="l" t="t" r="r" b="b"/>
              <a:pathLst>
                <a:path w="1430" h="1309" extrusionOk="0">
                  <a:moveTo>
                    <a:pt x="706"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30" y="442"/>
                    <a:pt x="1204" y="91"/>
                    <a:pt x="853" y="16"/>
                  </a:cubicBezTo>
                  <a:cubicBezTo>
                    <a:pt x="804" y="6"/>
                    <a:pt x="754" y="0"/>
                    <a:pt x="706"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6" name="Google Shape;676;p35"/>
            <p:cNvSpPr/>
            <p:nvPr/>
          </p:nvSpPr>
          <p:spPr>
            <a:xfrm>
              <a:off x="6965246" y="1939383"/>
              <a:ext cx="111365" cy="100773"/>
            </a:xfrm>
            <a:custGeom>
              <a:avLst/>
              <a:gdLst/>
              <a:ahLst/>
              <a:cxnLst/>
              <a:rect l="l" t="t" r="r" b="b"/>
              <a:pathLst>
                <a:path w="1430" h="1294" extrusionOk="0">
                  <a:moveTo>
                    <a:pt x="709" y="0"/>
                  </a:moveTo>
                  <a:cubicBezTo>
                    <a:pt x="420" y="0"/>
                    <a:pt x="160" y="206"/>
                    <a:pt x="76" y="501"/>
                  </a:cubicBezTo>
                  <a:cubicBezTo>
                    <a:pt x="1" y="851"/>
                    <a:pt x="226" y="1202"/>
                    <a:pt x="577" y="1277"/>
                  </a:cubicBezTo>
                  <a:cubicBezTo>
                    <a:pt x="627" y="1288"/>
                    <a:pt x="676" y="1293"/>
                    <a:pt x="725" y="1293"/>
                  </a:cubicBezTo>
                  <a:cubicBezTo>
                    <a:pt x="1021" y="1293"/>
                    <a:pt x="1289" y="1103"/>
                    <a:pt x="1354" y="801"/>
                  </a:cubicBezTo>
                  <a:cubicBezTo>
                    <a:pt x="1429" y="450"/>
                    <a:pt x="1229" y="100"/>
                    <a:pt x="878" y="24"/>
                  </a:cubicBezTo>
                  <a:cubicBezTo>
                    <a:pt x="821" y="8"/>
                    <a:pt x="764" y="0"/>
                    <a:pt x="709"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7" name="Google Shape;677;p35"/>
            <p:cNvSpPr/>
            <p:nvPr/>
          </p:nvSpPr>
          <p:spPr>
            <a:xfrm>
              <a:off x="7092104" y="1845699"/>
              <a:ext cx="111365" cy="100773"/>
            </a:xfrm>
            <a:custGeom>
              <a:avLst/>
              <a:gdLst/>
              <a:ahLst/>
              <a:cxnLst/>
              <a:rect l="l" t="t" r="r" b="b"/>
              <a:pathLst>
                <a:path w="1430" h="1294" extrusionOk="0">
                  <a:moveTo>
                    <a:pt x="709" y="0"/>
                  </a:moveTo>
                  <a:cubicBezTo>
                    <a:pt x="420" y="0"/>
                    <a:pt x="160" y="206"/>
                    <a:pt x="76" y="501"/>
                  </a:cubicBezTo>
                  <a:cubicBezTo>
                    <a:pt x="1" y="851"/>
                    <a:pt x="226" y="1202"/>
                    <a:pt x="577" y="1277"/>
                  </a:cubicBezTo>
                  <a:cubicBezTo>
                    <a:pt x="627" y="1288"/>
                    <a:pt x="676" y="1293"/>
                    <a:pt x="725" y="1293"/>
                  </a:cubicBezTo>
                  <a:cubicBezTo>
                    <a:pt x="1021" y="1293"/>
                    <a:pt x="1290" y="1103"/>
                    <a:pt x="1354" y="801"/>
                  </a:cubicBezTo>
                  <a:cubicBezTo>
                    <a:pt x="1429" y="450"/>
                    <a:pt x="1229" y="100"/>
                    <a:pt x="878" y="24"/>
                  </a:cubicBezTo>
                  <a:cubicBezTo>
                    <a:pt x="821" y="8"/>
                    <a:pt x="764" y="0"/>
                    <a:pt x="709"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8" name="Google Shape;678;p35"/>
            <p:cNvSpPr/>
            <p:nvPr/>
          </p:nvSpPr>
          <p:spPr>
            <a:xfrm>
              <a:off x="6299723" y="1660045"/>
              <a:ext cx="152328" cy="58798"/>
            </a:xfrm>
            <a:custGeom>
              <a:avLst/>
              <a:gdLst/>
              <a:ahLst/>
              <a:cxnLst/>
              <a:rect l="l" t="t" r="r" b="b"/>
              <a:pathLst>
                <a:path w="1956" h="755" extrusionOk="0">
                  <a:moveTo>
                    <a:pt x="1374" y="0"/>
                  </a:moveTo>
                  <a:cubicBezTo>
                    <a:pt x="1359" y="0"/>
                    <a:pt x="1344" y="1"/>
                    <a:pt x="1329" y="2"/>
                  </a:cubicBezTo>
                  <a:lnTo>
                    <a:pt x="527" y="103"/>
                  </a:lnTo>
                  <a:cubicBezTo>
                    <a:pt x="226" y="153"/>
                    <a:pt x="0" y="428"/>
                    <a:pt x="25" y="754"/>
                  </a:cubicBezTo>
                  <a:lnTo>
                    <a:pt x="1955" y="504"/>
                  </a:lnTo>
                  <a:cubicBezTo>
                    <a:pt x="1931" y="218"/>
                    <a:pt x="1659" y="0"/>
                    <a:pt x="1374" y="0"/>
                  </a:cubicBez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679" name="Google Shape;679;p35"/>
            <p:cNvSpPr/>
            <p:nvPr/>
          </p:nvSpPr>
          <p:spPr>
            <a:xfrm>
              <a:off x="6904736" y="1577653"/>
              <a:ext cx="154275" cy="57240"/>
            </a:xfrm>
            <a:custGeom>
              <a:avLst/>
              <a:gdLst/>
              <a:ahLst/>
              <a:cxnLst/>
              <a:rect l="l" t="t" r="r" b="b"/>
              <a:pathLst>
                <a:path w="1981" h="735" extrusionOk="0">
                  <a:moveTo>
                    <a:pt x="1438" y="1"/>
                  </a:moveTo>
                  <a:cubicBezTo>
                    <a:pt x="1410" y="1"/>
                    <a:pt x="1382" y="3"/>
                    <a:pt x="1354" y="8"/>
                  </a:cubicBezTo>
                  <a:lnTo>
                    <a:pt x="552" y="108"/>
                  </a:lnTo>
                  <a:cubicBezTo>
                    <a:pt x="226" y="133"/>
                    <a:pt x="1" y="434"/>
                    <a:pt x="51" y="734"/>
                  </a:cubicBezTo>
                  <a:lnTo>
                    <a:pt x="1981" y="509"/>
                  </a:lnTo>
                  <a:cubicBezTo>
                    <a:pt x="1958" y="214"/>
                    <a:pt x="1709" y="1"/>
                    <a:pt x="1438" y="1"/>
                  </a:cubicBezTo>
                  <a:close/>
                </a:path>
              </a:pathLst>
            </a:custGeom>
            <a:solidFill>
              <a:srgbClr val="512A8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wipe(down)">
                                      <p:cBhvr>
                                        <p:cTn id="7" dur="500"/>
                                        <p:tgtEl>
                                          <p:spTgt spid="59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99">
                                            <p:txEl>
                                              <p:pRg st="0" end="0"/>
                                            </p:txEl>
                                          </p:spTgt>
                                        </p:tgtEl>
                                        <p:attrNameLst>
                                          <p:attrName>style.visibility</p:attrName>
                                        </p:attrNameLst>
                                      </p:cBhvr>
                                      <p:to>
                                        <p:strVal val="visible"/>
                                      </p:to>
                                    </p:set>
                                    <p:animEffect transition="in" filter="fade">
                                      <p:cBhvr>
                                        <p:cTn id="12" dur="1000"/>
                                        <p:tgtEl>
                                          <p:spTgt spid="599">
                                            <p:txEl>
                                              <p:pRg st="0" end="0"/>
                                            </p:txEl>
                                          </p:spTgt>
                                        </p:tgtEl>
                                      </p:cBhvr>
                                    </p:animEffect>
                                    <p:anim calcmode="lin" valueType="num">
                                      <p:cBhvr>
                                        <p:cTn id="13" dur="1000" fill="hold"/>
                                        <p:tgtEl>
                                          <p:spTgt spid="59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99">
                                            <p:txEl>
                                              <p:pRg st="1" end="1"/>
                                            </p:txEl>
                                          </p:spTgt>
                                        </p:tgtEl>
                                        <p:attrNameLst>
                                          <p:attrName>style.visibility</p:attrName>
                                        </p:attrNameLst>
                                      </p:cBhvr>
                                      <p:to>
                                        <p:strVal val="visible"/>
                                      </p:to>
                                    </p:set>
                                    <p:animEffect transition="in" filter="fade">
                                      <p:cBhvr>
                                        <p:cTn id="19" dur="1000"/>
                                        <p:tgtEl>
                                          <p:spTgt spid="599">
                                            <p:txEl>
                                              <p:pRg st="1" end="1"/>
                                            </p:txEl>
                                          </p:spTgt>
                                        </p:tgtEl>
                                      </p:cBhvr>
                                    </p:animEffect>
                                    <p:anim calcmode="lin" valueType="num">
                                      <p:cBhvr>
                                        <p:cTn id="20" dur="1000" fill="hold"/>
                                        <p:tgtEl>
                                          <p:spTgt spid="59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99">
                                            <p:txEl>
                                              <p:pRg st="2" end="2"/>
                                            </p:txEl>
                                          </p:spTgt>
                                        </p:tgtEl>
                                        <p:attrNameLst>
                                          <p:attrName>style.visibility</p:attrName>
                                        </p:attrNameLst>
                                      </p:cBhvr>
                                      <p:to>
                                        <p:strVal val="visible"/>
                                      </p:to>
                                    </p:set>
                                    <p:animEffect transition="in" filter="fade">
                                      <p:cBhvr>
                                        <p:cTn id="26" dur="1000"/>
                                        <p:tgtEl>
                                          <p:spTgt spid="599">
                                            <p:txEl>
                                              <p:pRg st="2" end="2"/>
                                            </p:txEl>
                                          </p:spTgt>
                                        </p:tgtEl>
                                      </p:cBhvr>
                                    </p:animEffect>
                                    <p:anim calcmode="lin" valueType="num">
                                      <p:cBhvr>
                                        <p:cTn id="27" dur="1000" fill="hold"/>
                                        <p:tgtEl>
                                          <p:spTgt spid="59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99">
                                            <p:txEl>
                                              <p:pRg st="3" end="3"/>
                                            </p:txEl>
                                          </p:spTgt>
                                        </p:tgtEl>
                                        <p:attrNameLst>
                                          <p:attrName>style.visibility</p:attrName>
                                        </p:attrNameLst>
                                      </p:cBhvr>
                                      <p:to>
                                        <p:strVal val="visible"/>
                                      </p:to>
                                    </p:set>
                                    <p:animEffect transition="in" filter="fade">
                                      <p:cBhvr>
                                        <p:cTn id="33" dur="1000"/>
                                        <p:tgtEl>
                                          <p:spTgt spid="599">
                                            <p:txEl>
                                              <p:pRg st="3" end="3"/>
                                            </p:txEl>
                                          </p:spTgt>
                                        </p:tgtEl>
                                      </p:cBhvr>
                                    </p:animEffect>
                                    <p:anim calcmode="lin" valueType="num">
                                      <p:cBhvr>
                                        <p:cTn id="34" dur="1000" fill="hold"/>
                                        <p:tgtEl>
                                          <p:spTgt spid="59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5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99">
                                            <p:txEl>
                                              <p:pRg st="4" end="4"/>
                                            </p:txEl>
                                          </p:spTgt>
                                        </p:tgtEl>
                                        <p:attrNameLst>
                                          <p:attrName>style.visibility</p:attrName>
                                        </p:attrNameLst>
                                      </p:cBhvr>
                                      <p:to>
                                        <p:strVal val="visible"/>
                                      </p:to>
                                    </p:set>
                                    <p:animEffect transition="in" filter="fade">
                                      <p:cBhvr>
                                        <p:cTn id="40" dur="1000"/>
                                        <p:tgtEl>
                                          <p:spTgt spid="599">
                                            <p:txEl>
                                              <p:pRg st="4" end="4"/>
                                            </p:txEl>
                                          </p:spTgt>
                                        </p:tgtEl>
                                      </p:cBhvr>
                                    </p:animEffect>
                                    <p:anim calcmode="lin" valueType="num">
                                      <p:cBhvr>
                                        <p:cTn id="41" dur="1000" fill="hold"/>
                                        <p:tgtEl>
                                          <p:spTgt spid="599">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59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p:bldP spid="59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TextBox 14"/>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LEVEL DESIGN</a:t>
            </a:r>
          </a:p>
        </p:txBody>
      </p:sp>
      <p:sp>
        <p:nvSpPr>
          <p:cNvPr id="15" name="TextBox 15"/>
          <p:cNvSpPr txBox="1"/>
          <p:nvPr/>
        </p:nvSpPr>
        <p:spPr>
          <a:xfrm>
            <a:off x="690434" y="2348748"/>
            <a:ext cx="16568866" cy="3693319"/>
          </a:xfrm>
          <a:prstGeom prst="rect">
            <a:avLst/>
          </a:prstGeom>
        </p:spPr>
        <p:txBody>
          <a:bodyPr lIns="0" tIns="0" rIns="0" bIns="0" rtlCol="0" anchor="t">
            <a:spAutoFit/>
          </a:bodyPr>
          <a:lstStyle/>
          <a:p>
            <a:pPr algn="ctr">
              <a:lnSpc>
                <a:spcPts val="3621"/>
              </a:lnSpc>
            </a:pPr>
            <a:r>
              <a:rPr lang="en-US" sz="3018" dirty="0">
                <a:solidFill>
                  <a:srgbClr val="FFFFFF"/>
                </a:solidFill>
                <a:latin typeface="Arcade Gamer"/>
              </a:rPr>
              <a:t>LEVEL 1</a:t>
            </a:r>
          </a:p>
          <a:p>
            <a:pPr lvl="0" algn="ctr">
              <a:lnSpc>
                <a:spcPts val="3621"/>
              </a:lnSpc>
              <a:spcBef>
                <a:spcPct val="0"/>
              </a:spcBef>
            </a:pPr>
            <a:r>
              <a:rPr lang="en-US" sz="3018" dirty="0">
                <a:solidFill>
                  <a:srgbClr val="FFFFFF"/>
                </a:solidFill>
                <a:latin typeface="Arcade Gamer"/>
              </a:rPr>
              <a:t>Pada level 1, </a:t>
            </a:r>
            <a:r>
              <a:rPr lang="en-US" sz="3018" dirty="0" err="1">
                <a:solidFill>
                  <a:srgbClr val="FFFFFF"/>
                </a:solidFill>
                <a:latin typeface="Arcade Gamer"/>
              </a:rPr>
              <a:t>pemain</a:t>
            </a:r>
            <a:r>
              <a:rPr lang="en-US" sz="3018" dirty="0">
                <a:solidFill>
                  <a:srgbClr val="FFFFFF"/>
                </a:solidFill>
                <a:latin typeface="Arcade Gamer"/>
              </a:rPr>
              <a:t> </a:t>
            </a:r>
            <a:r>
              <a:rPr lang="en-US" sz="3018" dirty="0" err="1">
                <a:solidFill>
                  <a:srgbClr val="FFFFFF"/>
                </a:solidFill>
                <a:latin typeface="Arcade Gamer"/>
              </a:rPr>
              <a:t>akan</a:t>
            </a:r>
            <a:r>
              <a:rPr lang="en-US" sz="3018" dirty="0">
                <a:solidFill>
                  <a:srgbClr val="FFFFFF"/>
                </a:solidFill>
                <a:latin typeface="Arcade Gamer"/>
              </a:rPr>
              <a:t> </a:t>
            </a:r>
            <a:r>
              <a:rPr lang="en-US" sz="3018" dirty="0" err="1">
                <a:solidFill>
                  <a:srgbClr val="FFFFFF"/>
                </a:solidFill>
                <a:latin typeface="Arcade Gamer"/>
              </a:rPr>
              <a:t>memasuki</a:t>
            </a:r>
            <a:r>
              <a:rPr lang="en-US" sz="3018" dirty="0">
                <a:solidFill>
                  <a:srgbClr val="FFFFFF"/>
                </a:solidFill>
                <a:latin typeface="Arcade Gamer"/>
              </a:rPr>
              <a:t> </a:t>
            </a:r>
            <a:r>
              <a:rPr lang="en-US" sz="3018" dirty="0" err="1">
                <a:solidFill>
                  <a:srgbClr val="FFFFFF"/>
                </a:solidFill>
                <a:latin typeface="Arcade Gamer"/>
              </a:rPr>
              <a:t>suasana</a:t>
            </a:r>
            <a:r>
              <a:rPr lang="en-US" sz="3018" dirty="0">
                <a:solidFill>
                  <a:srgbClr val="FFFFFF"/>
                </a:solidFill>
                <a:latin typeface="Arcade Gamer"/>
              </a:rPr>
              <a:t> </a:t>
            </a:r>
            <a:r>
              <a:rPr lang="en-US" sz="3018" dirty="0" err="1">
                <a:solidFill>
                  <a:srgbClr val="FFFFFF"/>
                </a:solidFill>
                <a:latin typeface="Arcade Gamer"/>
              </a:rPr>
              <a:t>pagi</a:t>
            </a:r>
            <a:r>
              <a:rPr lang="en-US" sz="3018" dirty="0">
                <a:solidFill>
                  <a:srgbClr val="FFFFFF"/>
                </a:solidFill>
                <a:latin typeface="Arcade Gamer"/>
              </a:rPr>
              <a:t> </a:t>
            </a:r>
            <a:r>
              <a:rPr lang="en-US" sz="3018" dirty="0" err="1">
                <a:solidFill>
                  <a:srgbClr val="FFFFFF"/>
                </a:solidFill>
                <a:latin typeface="Arcade Gamer"/>
              </a:rPr>
              <a:t>hari</a:t>
            </a:r>
            <a:r>
              <a:rPr lang="en-US" sz="3018" dirty="0">
                <a:solidFill>
                  <a:srgbClr val="FFFFFF"/>
                </a:solidFill>
                <a:latin typeface="Arcade Gamer"/>
              </a:rPr>
              <a:t>, </a:t>
            </a:r>
            <a:r>
              <a:rPr lang="en-US" sz="3018" dirty="0" err="1">
                <a:solidFill>
                  <a:srgbClr val="FFFFFF"/>
                </a:solidFill>
                <a:latin typeface="Arcade Gamer"/>
              </a:rPr>
              <a:t>kemudian</a:t>
            </a:r>
            <a:r>
              <a:rPr lang="en-US" sz="3018" dirty="0">
                <a:solidFill>
                  <a:srgbClr val="FFFFFF"/>
                </a:solidFill>
                <a:latin typeface="Arcade Gamer"/>
              </a:rPr>
              <a:t> </a:t>
            </a:r>
            <a:r>
              <a:rPr lang="en-US" sz="3018" dirty="0" err="1">
                <a:solidFill>
                  <a:srgbClr val="FFFFFF"/>
                </a:solidFill>
                <a:latin typeface="Arcade Gamer"/>
              </a:rPr>
              <a:t>pemain</a:t>
            </a:r>
            <a:r>
              <a:rPr lang="en-US" sz="3018" dirty="0">
                <a:solidFill>
                  <a:srgbClr val="FFFFFF"/>
                </a:solidFill>
                <a:latin typeface="Arcade Gamer"/>
              </a:rPr>
              <a:t> harus </a:t>
            </a:r>
            <a:r>
              <a:rPr lang="en-US" sz="3018" dirty="0" err="1">
                <a:solidFill>
                  <a:srgbClr val="FFFFFF"/>
                </a:solidFill>
                <a:latin typeface="Arcade Gamer"/>
              </a:rPr>
              <a:t>mengumpulkan</a:t>
            </a:r>
            <a:r>
              <a:rPr lang="en-US" sz="3018" dirty="0">
                <a:solidFill>
                  <a:srgbClr val="FFFFFF"/>
                </a:solidFill>
                <a:latin typeface="Arcade Gamer"/>
              </a:rPr>
              <a:t> </a:t>
            </a:r>
            <a:r>
              <a:rPr lang="en-US" sz="3018" dirty="0" err="1">
                <a:solidFill>
                  <a:srgbClr val="FFFFFF"/>
                </a:solidFill>
                <a:latin typeface="Arcade Gamer"/>
              </a:rPr>
              <a:t>sampah</a:t>
            </a:r>
            <a:r>
              <a:rPr lang="en-US" sz="3018" dirty="0">
                <a:solidFill>
                  <a:srgbClr val="FFFFFF"/>
                </a:solidFill>
                <a:latin typeface="Arcade Gamer"/>
              </a:rPr>
              <a:t> biasa yang </a:t>
            </a:r>
            <a:r>
              <a:rPr lang="en-US" sz="3018" dirty="0" err="1">
                <a:solidFill>
                  <a:srgbClr val="FFFFFF"/>
                </a:solidFill>
                <a:latin typeface="Arcade Gamer"/>
              </a:rPr>
              <a:t>akan</a:t>
            </a:r>
            <a:r>
              <a:rPr lang="en-US" sz="3018" dirty="0">
                <a:solidFill>
                  <a:srgbClr val="FFFFFF"/>
                </a:solidFill>
                <a:latin typeface="Arcade Gamer"/>
              </a:rPr>
              <a:t> </a:t>
            </a:r>
            <a:r>
              <a:rPr lang="en-US" sz="3018" dirty="0" err="1">
                <a:solidFill>
                  <a:srgbClr val="FFFFFF"/>
                </a:solidFill>
                <a:latin typeface="Arcade Gamer"/>
              </a:rPr>
              <a:t>dijaga</a:t>
            </a:r>
            <a:r>
              <a:rPr lang="en-US" sz="3018" dirty="0">
                <a:solidFill>
                  <a:srgbClr val="FFFFFF"/>
                </a:solidFill>
                <a:latin typeface="Arcade Gamer"/>
              </a:rPr>
              <a:t> oleh monster yang paling </a:t>
            </a:r>
            <a:r>
              <a:rPr lang="en-US" sz="3018" dirty="0" err="1">
                <a:solidFill>
                  <a:srgbClr val="FFFFFF"/>
                </a:solidFill>
                <a:latin typeface="Arcade Gamer"/>
              </a:rPr>
              <a:t>lemah</a:t>
            </a:r>
            <a:r>
              <a:rPr lang="en-US" sz="3018" dirty="0">
                <a:solidFill>
                  <a:srgbClr val="FFFFFF"/>
                </a:solidFill>
                <a:latin typeface="Arcade Gamer"/>
              </a:rPr>
              <a:t> </a:t>
            </a:r>
            <a:r>
              <a:rPr lang="en-US" sz="3018" dirty="0" err="1">
                <a:solidFill>
                  <a:srgbClr val="FFFFFF"/>
                </a:solidFill>
                <a:latin typeface="Arcade Gamer"/>
              </a:rPr>
              <a:t>diantara</a:t>
            </a:r>
            <a:r>
              <a:rPr lang="en-US" sz="3018" dirty="0">
                <a:solidFill>
                  <a:srgbClr val="FFFFFF"/>
                </a:solidFill>
                <a:latin typeface="Arcade Gamer"/>
              </a:rPr>
              <a:t> monster </a:t>
            </a:r>
            <a:r>
              <a:rPr lang="en-US" sz="3018" dirty="0" err="1">
                <a:solidFill>
                  <a:srgbClr val="FFFFFF"/>
                </a:solidFill>
                <a:latin typeface="Arcade Gamer"/>
              </a:rPr>
              <a:t>lainnya</a:t>
            </a:r>
            <a:r>
              <a:rPr lang="en-US" sz="3018" dirty="0">
                <a:solidFill>
                  <a:srgbClr val="FFFFFF"/>
                </a:solidFill>
                <a:latin typeface="Arcade Gamer"/>
              </a:rPr>
              <a:t> </a:t>
            </a:r>
            <a:r>
              <a:rPr lang="en-US" sz="3018" dirty="0" err="1">
                <a:solidFill>
                  <a:srgbClr val="FFFFFF"/>
                </a:solidFill>
                <a:latin typeface="Arcade Gamer"/>
              </a:rPr>
              <a:t>yaitu</a:t>
            </a:r>
            <a:r>
              <a:rPr lang="en-US" sz="3018" dirty="0">
                <a:solidFill>
                  <a:srgbClr val="FFFFFF"/>
                </a:solidFill>
                <a:latin typeface="Arcade Gamer"/>
              </a:rPr>
              <a:t> </a:t>
            </a:r>
            <a:r>
              <a:rPr lang="en-US" sz="3018" dirty="0" err="1">
                <a:solidFill>
                  <a:srgbClr val="FFFFFF"/>
                </a:solidFill>
                <a:latin typeface="Arcade Gamer"/>
              </a:rPr>
              <a:t>gloo</a:t>
            </a:r>
            <a:r>
              <a:rPr lang="en-US" sz="3018" dirty="0">
                <a:solidFill>
                  <a:srgbClr val="FFFFFF"/>
                </a:solidFill>
                <a:latin typeface="Arcade Gamer"/>
              </a:rPr>
              <a:t>. </a:t>
            </a:r>
            <a:r>
              <a:rPr lang="en-US" sz="3018" dirty="0" err="1">
                <a:solidFill>
                  <a:srgbClr val="FFFFFF"/>
                </a:solidFill>
                <a:latin typeface="Arcade Gamer"/>
              </a:rPr>
              <a:t>Musuh</a:t>
            </a:r>
            <a:r>
              <a:rPr lang="en-US" sz="3018" dirty="0">
                <a:solidFill>
                  <a:srgbClr val="FFFFFF"/>
                </a:solidFill>
                <a:latin typeface="Arcade Gamer"/>
              </a:rPr>
              <a:t> </a:t>
            </a:r>
            <a:r>
              <a:rPr lang="en-US" sz="3018" dirty="0" err="1">
                <a:solidFill>
                  <a:srgbClr val="FFFFFF"/>
                </a:solidFill>
                <a:latin typeface="Arcade Gamer"/>
              </a:rPr>
              <a:t>gloo</a:t>
            </a:r>
            <a:r>
              <a:rPr lang="en-US" sz="3018" dirty="0">
                <a:solidFill>
                  <a:srgbClr val="FFFFFF"/>
                </a:solidFill>
                <a:latin typeface="Arcade Gamer"/>
              </a:rPr>
              <a:t> </a:t>
            </a:r>
            <a:r>
              <a:rPr lang="en-US" sz="3018" dirty="0" err="1">
                <a:solidFill>
                  <a:srgbClr val="FFFFFF"/>
                </a:solidFill>
                <a:latin typeface="Arcade Gamer"/>
              </a:rPr>
              <a:t>memiliki</a:t>
            </a:r>
            <a:r>
              <a:rPr lang="en-US" sz="3018" dirty="0">
                <a:solidFill>
                  <a:srgbClr val="FFFFFF"/>
                </a:solidFill>
                <a:latin typeface="Arcade Gamer"/>
              </a:rPr>
              <a:t> bar HP dan dapat </a:t>
            </a:r>
            <a:r>
              <a:rPr lang="en-US" sz="3018" dirty="0" err="1">
                <a:solidFill>
                  <a:srgbClr val="FFFFFF"/>
                </a:solidFill>
                <a:latin typeface="Arcade Gamer"/>
              </a:rPr>
              <a:t>menyerang</a:t>
            </a:r>
            <a:r>
              <a:rPr lang="en-US" sz="3018" dirty="0">
                <a:solidFill>
                  <a:srgbClr val="FFFFFF"/>
                </a:solidFill>
                <a:latin typeface="Arcade Gamer"/>
              </a:rPr>
              <a:t> player. pada level 1 </a:t>
            </a:r>
            <a:r>
              <a:rPr lang="en-US" sz="3018" dirty="0" err="1">
                <a:solidFill>
                  <a:srgbClr val="FFFFFF"/>
                </a:solidFill>
                <a:latin typeface="Arcade Gamer"/>
              </a:rPr>
              <a:t>pemain</a:t>
            </a:r>
            <a:r>
              <a:rPr lang="en-US" sz="3018" dirty="0">
                <a:solidFill>
                  <a:srgbClr val="FFFFFF"/>
                </a:solidFill>
                <a:latin typeface="Arcade Gamer"/>
              </a:rPr>
              <a:t> harus </a:t>
            </a:r>
            <a:r>
              <a:rPr lang="en-US" sz="3018" dirty="0" err="1">
                <a:solidFill>
                  <a:srgbClr val="FFFFFF"/>
                </a:solidFill>
                <a:latin typeface="Arcade Gamer"/>
              </a:rPr>
              <a:t>melawan</a:t>
            </a:r>
            <a:r>
              <a:rPr lang="en-US" sz="3018" dirty="0">
                <a:solidFill>
                  <a:srgbClr val="FFFFFF"/>
                </a:solidFill>
                <a:latin typeface="Arcade Gamer"/>
              </a:rPr>
              <a:t> </a:t>
            </a:r>
            <a:r>
              <a:rPr lang="en-US" sz="3018" dirty="0" err="1">
                <a:solidFill>
                  <a:srgbClr val="FFFFFF"/>
                </a:solidFill>
                <a:latin typeface="Arcade Gamer"/>
              </a:rPr>
              <a:t>sebanyak</a:t>
            </a:r>
            <a:r>
              <a:rPr lang="en-US" sz="3018" dirty="0">
                <a:solidFill>
                  <a:srgbClr val="FFFFFF"/>
                </a:solidFill>
                <a:latin typeface="Arcade Gamer"/>
              </a:rPr>
              <a:t> 5 </a:t>
            </a:r>
            <a:r>
              <a:rPr lang="en-US" sz="3018" dirty="0" err="1">
                <a:solidFill>
                  <a:srgbClr val="FFFFFF"/>
                </a:solidFill>
                <a:latin typeface="Arcade Gamer"/>
              </a:rPr>
              <a:t>gloo</a:t>
            </a:r>
            <a:r>
              <a:rPr lang="en-US" sz="3018" dirty="0">
                <a:solidFill>
                  <a:srgbClr val="FFFFFF"/>
                </a:solidFill>
                <a:latin typeface="Arcade Gamer"/>
              </a:rPr>
              <a:t> dan juga harus </a:t>
            </a:r>
            <a:r>
              <a:rPr lang="en-US" sz="3018" dirty="0" err="1">
                <a:solidFill>
                  <a:srgbClr val="FFFFFF"/>
                </a:solidFill>
                <a:latin typeface="Arcade Gamer"/>
              </a:rPr>
              <a:t>mengumpulkan</a:t>
            </a:r>
            <a:r>
              <a:rPr lang="en-US" sz="3018" dirty="0">
                <a:solidFill>
                  <a:srgbClr val="FFFFFF"/>
                </a:solidFill>
                <a:latin typeface="Arcade Gamer"/>
              </a:rPr>
              <a:t> </a:t>
            </a:r>
            <a:r>
              <a:rPr lang="en-US" sz="3018" dirty="0" err="1">
                <a:solidFill>
                  <a:srgbClr val="FFFFFF"/>
                </a:solidFill>
                <a:latin typeface="Arcade Gamer"/>
              </a:rPr>
              <a:t>sebanyak</a:t>
            </a:r>
            <a:r>
              <a:rPr lang="en-US" sz="3018" dirty="0">
                <a:solidFill>
                  <a:srgbClr val="FFFFFF"/>
                </a:solidFill>
                <a:latin typeface="Arcade Gamer"/>
              </a:rPr>
              <a:t> 5 </a:t>
            </a:r>
            <a:r>
              <a:rPr lang="en-US" sz="3018" dirty="0" err="1">
                <a:solidFill>
                  <a:srgbClr val="FFFFFF"/>
                </a:solidFill>
                <a:latin typeface="Arcade Gamer"/>
              </a:rPr>
              <a:t>sampah</a:t>
            </a:r>
            <a:endParaRPr lang="en-US" sz="3018" dirty="0">
              <a:solidFill>
                <a:srgbClr val="FFFFFF"/>
              </a:solidFill>
              <a:latin typeface="Arcade Gamer"/>
            </a:endParaRPr>
          </a:p>
        </p:txBody>
      </p:sp>
      <p:sp>
        <p:nvSpPr>
          <p:cNvPr id="16" name="Freeform 1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Freeform 14"/>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3202772" y="1689620"/>
            <a:ext cx="11696486" cy="7544233"/>
          </a:xfrm>
          <a:custGeom>
            <a:avLst/>
            <a:gdLst/>
            <a:ahLst/>
            <a:cxnLst/>
            <a:rect l="l" t="t" r="r" b="b"/>
            <a:pathLst>
              <a:path w="11696486" h="7544233">
                <a:moveTo>
                  <a:pt x="0" y="0"/>
                </a:moveTo>
                <a:lnTo>
                  <a:pt x="11696486" y="0"/>
                </a:lnTo>
                <a:lnTo>
                  <a:pt x="11696486" y="7544233"/>
                </a:lnTo>
                <a:lnTo>
                  <a:pt x="0" y="7544233"/>
                </a:lnTo>
                <a:lnTo>
                  <a:pt x="0" y="0"/>
                </a:lnTo>
                <a:close/>
              </a:path>
            </a:pathLst>
          </a:custGeom>
          <a:blipFill>
            <a:blip r:embed="rId13"/>
            <a:stretch>
              <a:fillRect/>
            </a:stretch>
          </a:blipFill>
        </p:spPr>
      </p:sp>
      <p:sp>
        <p:nvSpPr>
          <p:cNvPr id="16" name="TextBox 16"/>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LEVEL 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TextBox 14"/>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LEVEL DESIGN</a:t>
            </a:r>
          </a:p>
        </p:txBody>
      </p:sp>
      <p:sp>
        <p:nvSpPr>
          <p:cNvPr id="15" name="TextBox 15"/>
          <p:cNvSpPr txBox="1"/>
          <p:nvPr/>
        </p:nvSpPr>
        <p:spPr>
          <a:xfrm>
            <a:off x="690434" y="2348748"/>
            <a:ext cx="16568866" cy="4616648"/>
          </a:xfrm>
          <a:prstGeom prst="rect">
            <a:avLst/>
          </a:prstGeom>
        </p:spPr>
        <p:txBody>
          <a:bodyPr lIns="0" tIns="0" rIns="0" bIns="0" rtlCol="0" anchor="t">
            <a:spAutoFit/>
          </a:bodyPr>
          <a:lstStyle/>
          <a:p>
            <a:pPr algn="ctr">
              <a:lnSpc>
                <a:spcPts val="3621"/>
              </a:lnSpc>
            </a:pPr>
            <a:r>
              <a:rPr lang="en-US" sz="3018" dirty="0" err="1">
                <a:solidFill>
                  <a:srgbClr val="FFFFFF"/>
                </a:solidFill>
                <a:latin typeface="Arcade Gamer"/>
              </a:rPr>
              <a:t>LLevel</a:t>
            </a:r>
            <a:r>
              <a:rPr lang="en-US" sz="3018" dirty="0">
                <a:solidFill>
                  <a:srgbClr val="FFFFFF"/>
                </a:solidFill>
                <a:latin typeface="Arcade Gamer"/>
              </a:rPr>
              <a:t> 2 </a:t>
            </a:r>
          </a:p>
          <a:p>
            <a:pPr algn="ctr">
              <a:lnSpc>
                <a:spcPts val="3621"/>
              </a:lnSpc>
            </a:pPr>
            <a:r>
              <a:rPr lang="en-US" sz="3018" dirty="0">
                <a:solidFill>
                  <a:srgbClr val="FFFFFF"/>
                </a:solidFill>
                <a:latin typeface="Arcade Gamer"/>
              </a:rPr>
              <a:t>Pada level 2, </a:t>
            </a:r>
            <a:r>
              <a:rPr lang="en-US" sz="3018" dirty="0" err="1">
                <a:solidFill>
                  <a:srgbClr val="FFFFFF"/>
                </a:solidFill>
                <a:latin typeface="Arcade Gamer"/>
              </a:rPr>
              <a:t>pemain</a:t>
            </a:r>
            <a:r>
              <a:rPr lang="en-US" sz="3018" dirty="0">
                <a:solidFill>
                  <a:srgbClr val="FFFFFF"/>
                </a:solidFill>
                <a:latin typeface="Arcade Gamer"/>
              </a:rPr>
              <a:t> </a:t>
            </a:r>
            <a:r>
              <a:rPr lang="en-US" sz="3018" dirty="0" err="1">
                <a:solidFill>
                  <a:srgbClr val="FFFFFF"/>
                </a:solidFill>
                <a:latin typeface="Arcade Gamer"/>
              </a:rPr>
              <a:t>akan</a:t>
            </a:r>
            <a:r>
              <a:rPr lang="en-US" sz="3018" dirty="0">
                <a:solidFill>
                  <a:srgbClr val="FFFFFF"/>
                </a:solidFill>
                <a:latin typeface="Arcade Gamer"/>
              </a:rPr>
              <a:t> </a:t>
            </a:r>
            <a:r>
              <a:rPr lang="en-US" sz="3018" dirty="0" err="1">
                <a:solidFill>
                  <a:srgbClr val="FFFFFF"/>
                </a:solidFill>
                <a:latin typeface="Arcade Gamer"/>
              </a:rPr>
              <a:t>memasuki</a:t>
            </a:r>
            <a:r>
              <a:rPr lang="en-US" sz="3018" dirty="0">
                <a:solidFill>
                  <a:srgbClr val="FFFFFF"/>
                </a:solidFill>
                <a:latin typeface="Arcade Gamer"/>
              </a:rPr>
              <a:t> </a:t>
            </a:r>
            <a:r>
              <a:rPr lang="en-US" sz="3018" dirty="0" err="1">
                <a:solidFill>
                  <a:srgbClr val="FFFFFF"/>
                </a:solidFill>
                <a:latin typeface="Arcade Gamer"/>
              </a:rPr>
              <a:t>suasana</a:t>
            </a:r>
            <a:r>
              <a:rPr lang="en-US" sz="3018" dirty="0">
                <a:solidFill>
                  <a:srgbClr val="FFFFFF"/>
                </a:solidFill>
                <a:latin typeface="Arcade Gamer"/>
              </a:rPr>
              <a:t> </a:t>
            </a:r>
            <a:r>
              <a:rPr lang="en-US" sz="3018" dirty="0" err="1">
                <a:solidFill>
                  <a:srgbClr val="FFFFFF"/>
                </a:solidFill>
                <a:latin typeface="Arcade Gamer"/>
              </a:rPr>
              <a:t>malam</a:t>
            </a:r>
            <a:r>
              <a:rPr lang="en-US" sz="3018" dirty="0">
                <a:solidFill>
                  <a:srgbClr val="FFFFFF"/>
                </a:solidFill>
                <a:latin typeface="Arcade Gamer"/>
              </a:rPr>
              <a:t> </a:t>
            </a:r>
            <a:r>
              <a:rPr lang="en-US" sz="3018" dirty="0" err="1">
                <a:solidFill>
                  <a:srgbClr val="FFFFFF"/>
                </a:solidFill>
                <a:latin typeface="Arcade Gamer"/>
              </a:rPr>
              <a:t>hari</a:t>
            </a:r>
            <a:r>
              <a:rPr lang="en-US" sz="3018" dirty="0">
                <a:solidFill>
                  <a:srgbClr val="FFFFFF"/>
                </a:solidFill>
                <a:latin typeface="Arcade Gamer"/>
              </a:rPr>
              <a:t>. Pada level 2 ini, </a:t>
            </a:r>
            <a:r>
              <a:rPr lang="en-US" sz="3018" dirty="0" err="1">
                <a:solidFill>
                  <a:srgbClr val="FFFFFF"/>
                </a:solidFill>
                <a:latin typeface="Arcade Gamer"/>
              </a:rPr>
              <a:t>sampah</a:t>
            </a:r>
            <a:r>
              <a:rPr lang="en-US" sz="3018" dirty="0">
                <a:solidFill>
                  <a:srgbClr val="FFFFFF"/>
                </a:solidFill>
                <a:latin typeface="Arcade Gamer"/>
              </a:rPr>
              <a:t> </a:t>
            </a:r>
            <a:r>
              <a:rPr lang="en-US" sz="3018" dirty="0" err="1">
                <a:solidFill>
                  <a:srgbClr val="FFFFFF"/>
                </a:solidFill>
                <a:latin typeface="Arcade Gamer"/>
              </a:rPr>
              <a:t>memiliki</a:t>
            </a:r>
            <a:r>
              <a:rPr lang="en-US" sz="3018" dirty="0">
                <a:solidFill>
                  <a:srgbClr val="FFFFFF"/>
                </a:solidFill>
                <a:latin typeface="Arcade Gamer"/>
              </a:rPr>
              <a:t> bar HP yang harus di hit </a:t>
            </a:r>
            <a:r>
              <a:rPr lang="en-US" sz="3018" dirty="0" err="1">
                <a:solidFill>
                  <a:srgbClr val="FFFFFF"/>
                </a:solidFill>
                <a:latin typeface="Arcade Gamer"/>
              </a:rPr>
              <a:t>terlebih</a:t>
            </a:r>
            <a:r>
              <a:rPr lang="en-US" sz="3018" dirty="0">
                <a:solidFill>
                  <a:srgbClr val="FFFFFF"/>
                </a:solidFill>
                <a:latin typeface="Arcade Gamer"/>
              </a:rPr>
              <a:t> </a:t>
            </a:r>
            <a:r>
              <a:rPr lang="en-US" sz="3018" dirty="0" err="1">
                <a:solidFill>
                  <a:srgbClr val="FFFFFF"/>
                </a:solidFill>
                <a:latin typeface="Arcade Gamer"/>
              </a:rPr>
              <a:t>dahulu</a:t>
            </a:r>
            <a:r>
              <a:rPr lang="en-US" sz="3018" dirty="0">
                <a:solidFill>
                  <a:srgbClr val="FFFFFF"/>
                </a:solidFill>
                <a:latin typeface="Arcade Gamer"/>
              </a:rPr>
              <a:t> oleh player agar </a:t>
            </a:r>
            <a:r>
              <a:rPr lang="en-US" sz="3018" dirty="0" err="1">
                <a:solidFill>
                  <a:srgbClr val="FFFFFF"/>
                </a:solidFill>
                <a:latin typeface="Arcade Gamer"/>
              </a:rPr>
              <a:t>sampah</a:t>
            </a:r>
            <a:r>
              <a:rPr lang="en-US" sz="3018" dirty="0">
                <a:solidFill>
                  <a:srgbClr val="FFFFFF"/>
                </a:solidFill>
                <a:latin typeface="Arcade Gamer"/>
              </a:rPr>
              <a:t> </a:t>
            </a:r>
            <a:r>
              <a:rPr lang="en-US" sz="3018" dirty="0" err="1">
                <a:solidFill>
                  <a:srgbClr val="FFFFFF"/>
                </a:solidFill>
                <a:latin typeface="Arcade Gamer"/>
              </a:rPr>
              <a:t>tersebut</a:t>
            </a:r>
            <a:r>
              <a:rPr lang="en-US" sz="3018" dirty="0">
                <a:solidFill>
                  <a:srgbClr val="FFFFFF"/>
                </a:solidFill>
                <a:latin typeface="Arcade Gamer"/>
              </a:rPr>
              <a:t> dapat </a:t>
            </a:r>
            <a:r>
              <a:rPr lang="en-US" sz="3018" dirty="0" err="1">
                <a:solidFill>
                  <a:srgbClr val="FFFFFF"/>
                </a:solidFill>
                <a:latin typeface="Arcade Gamer"/>
              </a:rPr>
              <a:t>diambil</a:t>
            </a:r>
            <a:r>
              <a:rPr lang="en-US" sz="3018" dirty="0">
                <a:solidFill>
                  <a:srgbClr val="FFFFFF"/>
                </a:solidFill>
                <a:latin typeface="Arcade Gamer"/>
              </a:rPr>
              <a:t>, </a:t>
            </a:r>
            <a:r>
              <a:rPr lang="en-US" sz="3018" dirty="0" err="1">
                <a:solidFill>
                  <a:srgbClr val="FFFFFF"/>
                </a:solidFill>
                <a:latin typeface="Arcade Gamer"/>
              </a:rPr>
              <a:t>sampah</a:t>
            </a:r>
            <a:r>
              <a:rPr lang="en-US" sz="3018" dirty="0">
                <a:solidFill>
                  <a:srgbClr val="FFFFFF"/>
                </a:solidFill>
                <a:latin typeface="Arcade Gamer"/>
              </a:rPr>
              <a:t> </a:t>
            </a:r>
            <a:r>
              <a:rPr lang="en-US" sz="3018" dirty="0" err="1">
                <a:solidFill>
                  <a:srgbClr val="FFFFFF"/>
                </a:solidFill>
                <a:latin typeface="Arcade Gamer"/>
              </a:rPr>
              <a:t>akan</a:t>
            </a:r>
            <a:r>
              <a:rPr lang="en-US" sz="3018" dirty="0">
                <a:solidFill>
                  <a:srgbClr val="FFFFFF"/>
                </a:solidFill>
                <a:latin typeface="Arcade Gamer"/>
              </a:rPr>
              <a:t> </a:t>
            </a:r>
            <a:r>
              <a:rPr lang="en-US" sz="3018" dirty="0" err="1">
                <a:solidFill>
                  <a:srgbClr val="FFFFFF"/>
                </a:solidFill>
                <a:latin typeface="Arcade Gamer"/>
              </a:rPr>
              <a:t>dijaga</a:t>
            </a:r>
            <a:r>
              <a:rPr lang="en-US" sz="3018" dirty="0">
                <a:solidFill>
                  <a:srgbClr val="FFFFFF"/>
                </a:solidFill>
                <a:latin typeface="Arcade Gamer"/>
              </a:rPr>
              <a:t> oleh monster level 1 dan level 2 </a:t>
            </a:r>
            <a:r>
              <a:rPr lang="en-US" sz="3018" dirty="0" err="1">
                <a:solidFill>
                  <a:srgbClr val="FFFFFF"/>
                </a:solidFill>
                <a:latin typeface="Arcade Gamer"/>
              </a:rPr>
              <a:t>yaitu</a:t>
            </a:r>
            <a:r>
              <a:rPr lang="en-US" sz="3018" dirty="0">
                <a:solidFill>
                  <a:srgbClr val="FFFFFF"/>
                </a:solidFill>
                <a:latin typeface="Arcade Gamer"/>
              </a:rPr>
              <a:t> </a:t>
            </a:r>
            <a:r>
              <a:rPr lang="en-US" sz="3018" dirty="0" err="1">
                <a:solidFill>
                  <a:srgbClr val="FFFFFF"/>
                </a:solidFill>
                <a:latin typeface="Arcade Gamer"/>
              </a:rPr>
              <a:t>gloo</a:t>
            </a:r>
            <a:r>
              <a:rPr lang="en-US" sz="3018" dirty="0">
                <a:solidFill>
                  <a:srgbClr val="FFFFFF"/>
                </a:solidFill>
                <a:latin typeface="Arcade Gamer"/>
              </a:rPr>
              <a:t> dan mush, pada level 2 </a:t>
            </a:r>
            <a:r>
              <a:rPr lang="en-US" sz="3018" dirty="0" err="1">
                <a:solidFill>
                  <a:srgbClr val="FFFFFF"/>
                </a:solidFill>
                <a:latin typeface="Arcade Gamer"/>
              </a:rPr>
              <a:t>pemain</a:t>
            </a:r>
            <a:r>
              <a:rPr lang="en-US" sz="3018" dirty="0">
                <a:solidFill>
                  <a:srgbClr val="FFFFFF"/>
                </a:solidFill>
                <a:latin typeface="Arcade Gamer"/>
              </a:rPr>
              <a:t> harus </a:t>
            </a:r>
            <a:r>
              <a:rPr lang="en-US" sz="3018" dirty="0" err="1">
                <a:solidFill>
                  <a:srgbClr val="FFFFFF"/>
                </a:solidFill>
                <a:latin typeface="Arcade Gamer"/>
              </a:rPr>
              <a:t>melawan</a:t>
            </a:r>
            <a:r>
              <a:rPr lang="en-US" sz="3018" dirty="0">
                <a:solidFill>
                  <a:srgbClr val="FFFFFF"/>
                </a:solidFill>
                <a:latin typeface="Arcade Gamer"/>
              </a:rPr>
              <a:t> </a:t>
            </a:r>
            <a:r>
              <a:rPr lang="en-US" sz="3018" dirty="0" err="1">
                <a:solidFill>
                  <a:srgbClr val="FFFFFF"/>
                </a:solidFill>
                <a:latin typeface="Arcade Gamer"/>
              </a:rPr>
              <a:t>sebanyak</a:t>
            </a:r>
            <a:r>
              <a:rPr lang="en-US" sz="3018" dirty="0">
                <a:solidFill>
                  <a:srgbClr val="FFFFFF"/>
                </a:solidFill>
                <a:latin typeface="Arcade Gamer"/>
              </a:rPr>
              <a:t> 4 </a:t>
            </a:r>
            <a:r>
              <a:rPr lang="en-US" sz="3018" dirty="0" err="1">
                <a:solidFill>
                  <a:srgbClr val="FFFFFF"/>
                </a:solidFill>
                <a:latin typeface="Arcade Gamer"/>
              </a:rPr>
              <a:t>gloo</a:t>
            </a:r>
            <a:r>
              <a:rPr lang="en-US" sz="3018" dirty="0">
                <a:solidFill>
                  <a:srgbClr val="FFFFFF"/>
                </a:solidFill>
                <a:latin typeface="Arcade Gamer"/>
              </a:rPr>
              <a:t> dan 4 mush. Pada </a:t>
            </a:r>
            <a:r>
              <a:rPr lang="en-US" sz="3018" dirty="0" err="1">
                <a:solidFill>
                  <a:srgbClr val="FFFFFF"/>
                </a:solidFill>
                <a:latin typeface="Arcade Gamer"/>
              </a:rPr>
              <a:t>musuh</a:t>
            </a:r>
            <a:r>
              <a:rPr lang="en-US" sz="3018" dirty="0">
                <a:solidFill>
                  <a:srgbClr val="FFFFFF"/>
                </a:solidFill>
                <a:latin typeface="Arcade Gamer"/>
              </a:rPr>
              <a:t> Mush </a:t>
            </a:r>
            <a:r>
              <a:rPr lang="en-US" sz="3018" dirty="0" err="1">
                <a:solidFill>
                  <a:srgbClr val="FFFFFF"/>
                </a:solidFill>
                <a:latin typeface="Arcade Gamer"/>
              </a:rPr>
              <a:t>memiliki</a:t>
            </a:r>
            <a:r>
              <a:rPr lang="en-US" sz="3018" dirty="0">
                <a:solidFill>
                  <a:srgbClr val="FFFFFF"/>
                </a:solidFill>
                <a:latin typeface="Arcade Gamer"/>
              </a:rPr>
              <a:t> bar HP yang </a:t>
            </a:r>
            <a:r>
              <a:rPr lang="en-US" sz="3018" dirty="0" err="1">
                <a:solidFill>
                  <a:srgbClr val="FFFFFF"/>
                </a:solidFill>
                <a:latin typeface="Arcade Gamer"/>
              </a:rPr>
              <a:t>lebih</a:t>
            </a:r>
            <a:r>
              <a:rPr lang="en-US" sz="3018" dirty="0">
                <a:solidFill>
                  <a:srgbClr val="FFFFFF"/>
                </a:solidFill>
                <a:latin typeface="Arcade Gamer"/>
              </a:rPr>
              <a:t> </a:t>
            </a:r>
            <a:r>
              <a:rPr lang="en-US" sz="3018" dirty="0" err="1">
                <a:solidFill>
                  <a:srgbClr val="FFFFFF"/>
                </a:solidFill>
                <a:latin typeface="Arcade Gamer"/>
              </a:rPr>
              <a:t>banyak</a:t>
            </a:r>
            <a:r>
              <a:rPr lang="en-US" sz="3018" dirty="0">
                <a:solidFill>
                  <a:srgbClr val="FFFFFF"/>
                </a:solidFill>
                <a:latin typeface="Arcade Gamer"/>
              </a:rPr>
              <a:t> </a:t>
            </a:r>
            <a:r>
              <a:rPr lang="en-US" sz="3018" dirty="0" err="1">
                <a:solidFill>
                  <a:srgbClr val="FFFFFF"/>
                </a:solidFill>
                <a:latin typeface="Arcade Gamer"/>
              </a:rPr>
              <a:t>dari</a:t>
            </a:r>
            <a:r>
              <a:rPr lang="en-US" sz="3018" dirty="0">
                <a:solidFill>
                  <a:srgbClr val="FFFFFF"/>
                </a:solidFill>
                <a:latin typeface="Arcade Gamer"/>
              </a:rPr>
              <a:t> </a:t>
            </a:r>
            <a:r>
              <a:rPr lang="en-US" sz="3018" dirty="0" err="1">
                <a:solidFill>
                  <a:srgbClr val="FFFFFF"/>
                </a:solidFill>
                <a:latin typeface="Arcade Gamer"/>
              </a:rPr>
              <a:t>gloo</a:t>
            </a:r>
            <a:r>
              <a:rPr lang="en-US" sz="3018" dirty="0">
                <a:solidFill>
                  <a:srgbClr val="FFFFFF"/>
                </a:solidFill>
                <a:latin typeface="Arcade Gamer"/>
              </a:rPr>
              <a:t> </a:t>
            </a:r>
            <a:r>
              <a:rPr lang="en-US" sz="3018" dirty="0" err="1">
                <a:solidFill>
                  <a:srgbClr val="FFFFFF"/>
                </a:solidFill>
                <a:latin typeface="Arcade Gamer"/>
              </a:rPr>
              <a:t>serta</a:t>
            </a:r>
            <a:r>
              <a:rPr lang="en-US" sz="3018" dirty="0">
                <a:solidFill>
                  <a:srgbClr val="FFFFFF"/>
                </a:solidFill>
                <a:latin typeface="Arcade Gamer"/>
              </a:rPr>
              <a:t> dapat </a:t>
            </a:r>
            <a:r>
              <a:rPr lang="en-US" sz="3018" dirty="0" err="1">
                <a:solidFill>
                  <a:srgbClr val="FFFFFF"/>
                </a:solidFill>
                <a:latin typeface="Arcade Gamer"/>
              </a:rPr>
              <a:t>memberikan</a:t>
            </a:r>
            <a:r>
              <a:rPr lang="en-US" sz="3018" dirty="0">
                <a:solidFill>
                  <a:srgbClr val="FFFFFF"/>
                </a:solidFill>
                <a:latin typeface="Arcade Gamer"/>
              </a:rPr>
              <a:t> damage yang </a:t>
            </a:r>
            <a:r>
              <a:rPr lang="en-US" sz="3018" dirty="0" err="1">
                <a:solidFill>
                  <a:srgbClr val="FFFFFF"/>
                </a:solidFill>
                <a:latin typeface="Arcade Gamer"/>
              </a:rPr>
              <a:t>lebih</a:t>
            </a:r>
            <a:r>
              <a:rPr lang="en-US" sz="3018" dirty="0">
                <a:solidFill>
                  <a:srgbClr val="FFFFFF"/>
                </a:solidFill>
                <a:latin typeface="Arcade Gamer"/>
              </a:rPr>
              <a:t> </a:t>
            </a:r>
            <a:r>
              <a:rPr lang="en-US" sz="3018" dirty="0" err="1">
                <a:solidFill>
                  <a:srgbClr val="FFFFFF"/>
                </a:solidFill>
                <a:latin typeface="Arcade Gamer"/>
              </a:rPr>
              <a:t>besar</a:t>
            </a:r>
            <a:r>
              <a:rPr lang="en-US" sz="3018" dirty="0">
                <a:solidFill>
                  <a:srgbClr val="FFFFFF"/>
                </a:solidFill>
                <a:latin typeface="Arcade Gamer"/>
              </a:rPr>
              <a:t> </a:t>
            </a:r>
            <a:r>
              <a:rPr lang="en-US" sz="3018" dirty="0" err="1">
                <a:solidFill>
                  <a:srgbClr val="FFFFFF"/>
                </a:solidFill>
                <a:latin typeface="Arcade Gamer"/>
              </a:rPr>
              <a:t>dari</a:t>
            </a:r>
            <a:r>
              <a:rPr lang="en-US" sz="3018" dirty="0">
                <a:solidFill>
                  <a:srgbClr val="FFFFFF"/>
                </a:solidFill>
                <a:latin typeface="Arcade Gamer"/>
              </a:rPr>
              <a:t> </a:t>
            </a:r>
            <a:r>
              <a:rPr lang="en-US" sz="3018" dirty="0" err="1">
                <a:solidFill>
                  <a:srgbClr val="FFFFFF"/>
                </a:solidFill>
                <a:latin typeface="Arcade Gamer"/>
              </a:rPr>
              <a:t>gloo</a:t>
            </a:r>
            <a:r>
              <a:rPr lang="en-US" sz="3018" dirty="0">
                <a:solidFill>
                  <a:srgbClr val="FFFFFF"/>
                </a:solidFill>
                <a:latin typeface="Arcade Gamer"/>
              </a:rPr>
              <a:t>. player harus </a:t>
            </a:r>
            <a:r>
              <a:rPr lang="en-US" sz="3018" dirty="0" err="1">
                <a:solidFill>
                  <a:srgbClr val="FFFFFF"/>
                </a:solidFill>
                <a:latin typeface="Arcade Gamer"/>
              </a:rPr>
              <a:t>mengumpulkan</a:t>
            </a:r>
            <a:r>
              <a:rPr lang="en-US" sz="3018" dirty="0">
                <a:solidFill>
                  <a:srgbClr val="FFFFFF"/>
                </a:solidFill>
                <a:latin typeface="Arcade Gamer"/>
              </a:rPr>
              <a:t> </a:t>
            </a:r>
            <a:r>
              <a:rPr lang="en-US" sz="3018" dirty="0" err="1">
                <a:solidFill>
                  <a:srgbClr val="FFFFFF"/>
                </a:solidFill>
                <a:latin typeface="Arcade Gamer"/>
              </a:rPr>
              <a:t>sebanyak</a:t>
            </a:r>
            <a:r>
              <a:rPr lang="en-US" sz="3018" dirty="0">
                <a:solidFill>
                  <a:srgbClr val="FFFFFF"/>
                </a:solidFill>
                <a:latin typeface="Arcade Gamer"/>
              </a:rPr>
              <a:t> 7 </a:t>
            </a:r>
            <a:r>
              <a:rPr lang="en-US" sz="3018" dirty="0" err="1">
                <a:solidFill>
                  <a:srgbClr val="FFFFFF"/>
                </a:solidFill>
                <a:latin typeface="Arcade Gamer"/>
              </a:rPr>
              <a:t>sampah</a:t>
            </a:r>
            <a:endParaRPr lang="en-US" sz="3018" dirty="0">
              <a:solidFill>
                <a:srgbClr val="FFFFFF"/>
              </a:solidFill>
              <a:latin typeface="Arcade Gamer"/>
            </a:endParaRPr>
          </a:p>
        </p:txBody>
      </p:sp>
      <p:sp>
        <p:nvSpPr>
          <p:cNvPr id="16" name="Freeform 1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extLst>
      <p:ext uri="{BB962C8B-B14F-4D97-AF65-F5344CB8AC3E}">
        <p14:creationId xmlns:p14="http://schemas.microsoft.com/office/powerpoint/2010/main" val="1425104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Freeform 14"/>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LEVEL 2</a:t>
            </a:r>
          </a:p>
        </p:txBody>
      </p:sp>
      <p:pic>
        <p:nvPicPr>
          <p:cNvPr id="17" name="Picture 16">
            <a:extLst>
              <a:ext uri="{FF2B5EF4-FFF2-40B4-BE49-F238E27FC236}">
                <a16:creationId xmlns:a16="http://schemas.microsoft.com/office/drawing/2014/main" id="{1F30EDD2-32A1-4E18-869B-C6431F2CCD6D}"/>
              </a:ext>
            </a:extLst>
          </p:cNvPr>
          <p:cNvPicPr>
            <a:picLocks noChangeAspect="1"/>
          </p:cNvPicPr>
          <p:nvPr/>
        </p:nvPicPr>
        <p:blipFill>
          <a:blip r:embed="rId13"/>
          <a:stretch>
            <a:fillRect/>
          </a:stretch>
        </p:blipFill>
        <p:spPr>
          <a:xfrm>
            <a:off x="-191657" y="1488802"/>
            <a:ext cx="8973802" cy="4753638"/>
          </a:xfrm>
          <a:prstGeom prst="rect">
            <a:avLst/>
          </a:prstGeom>
        </p:spPr>
      </p:pic>
      <p:pic>
        <p:nvPicPr>
          <p:cNvPr id="18" name="Picture 17">
            <a:extLst>
              <a:ext uri="{FF2B5EF4-FFF2-40B4-BE49-F238E27FC236}">
                <a16:creationId xmlns:a16="http://schemas.microsoft.com/office/drawing/2014/main" id="{FBBA0DB1-E486-410B-ACA9-06A0DE996F03}"/>
              </a:ext>
            </a:extLst>
          </p:cNvPr>
          <p:cNvPicPr>
            <a:picLocks noChangeAspect="1"/>
          </p:cNvPicPr>
          <p:nvPr/>
        </p:nvPicPr>
        <p:blipFill>
          <a:blip r:embed="rId14"/>
          <a:stretch>
            <a:fillRect/>
          </a:stretch>
        </p:blipFill>
        <p:spPr>
          <a:xfrm>
            <a:off x="8010861" y="1198846"/>
            <a:ext cx="8992855" cy="5639587"/>
          </a:xfrm>
          <a:prstGeom prst="rect">
            <a:avLst/>
          </a:prstGeom>
        </p:spPr>
      </p:pic>
      <p:pic>
        <p:nvPicPr>
          <p:cNvPr id="19" name="Picture 18">
            <a:extLst>
              <a:ext uri="{FF2B5EF4-FFF2-40B4-BE49-F238E27FC236}">
                <a16:creationId xmlns:a16="http://schemas.microsoft.com/office/drawing/2014/main" id="{5BF7667A-017A-4BD5-B2B6-3A60C9420704}"/>
              </a:ext>
            </a:extLst>
          </p:cNvPr>
          <p:cNvPicPr>
            <a:picLocks noChangeAspect="1"/>
          </p:cNvPicPr>
          <p:nvPr/>
        </p:nvPicPr>
        <p:blipFill>
          <a:blip r:embed="rId15"/>
          <a:stretch>
            <a:fillRect/>
          </a:stretch>
        </p:blipFill>
        <p:spPr>
          <a:xfrm>
            <a:off x="98026" y="5953870"/>
            <a:ext cx="8840434" cy="5077534"/>
          </a:xfrm>
          <a:prstGeom prst="rect">
            <a:avLst/>
          </a:prstGeom>
        </p:spPr>
      </p:pic>
      <p:pic>
        <p:nvPicPr>
          <p:cNvPr id="20" name="Picture 19">
            <a:extLst>
              <a:ext uri="{FF2B5EF4-FFF2-40B4-BE49-F238E27FC236}">
                <a16:creationId xmlns:a16="http://schemas.microsoft.com/office/drawing/2014/main" id="{C27384D8-5CD8-4CC6-9D14-D59A3116274F}"/>
              </a:ext>
            </a:extLst>
          </p:cNvPr>
          <p:cNvPicPr>
            <a:picLocks noChangeAspect="1"/>
          </p:cNvPicPr>
          <p:nvPr/>
        </p:nvPicPr>
        <p:blipFill>
          <a:blip r:embed="rId16"/>
          <a:stretch>
            <a:fillRect/>
          </a:stretch>
        </p:blipFill>
        <p:spPr>
          <a:xfrm>
            <a:off x="8830164" y="6162884"/>
            <a:ext cx="8992855" cy="470600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Freeform 14"/>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LEVEL 2</a:t>
            </a:r>
          </a:p>
        </p:txBody>
      </p:sp>
      <p:pic>
        <p:nvPicPr>
          <p:cNvPr id="15" name="Picture 14">
            <a:extLst>
              <a:ext uri="{FF2B5EF4-FFF2-40B4-BE49-F238E27FC236}">
                <a16:creationId xmlns:a16="http://schemas.microsoft.com/office/drawing/2014/main" id="{35BD6985-2FF9-4634-9D4B-194C782C009D}"/>
              </a:ext>
            </a:extLst>
          </p:cNvPr>
          <p:cNvPicPr>
            <a:picLocks noChangeAspect="1"/>
          </p:cNvPicPr>
          <p:nvPr/>
        </p:nvPicPr>
        <p:blipFill>
          <a:blip r:embed="rId13"/>
          <a:stretch>
            <a:fillRect/>
          </a:stretch>
        </p:blipFill>
        <p:spPr>
          <a:xfrm>
            <a:off x="25845" y="1311654"/>
            <a:ext cx="5748570" cy="4165847"/>
          </a:xfrm>
          <a:prstGeom prst="rect">
            <a:avLst/>
          </a:prstGeom>
        </p:spPr>
      </p:pic>
      <p:pic>
        <p:nvPicPr>
          <p:cNvPr id="21" name="Picture 20">
            <a:extLst>
              <a:ext uri="{FF2B5EF4-FFF2-40B4-BE49-F238E27FC236}">
                <a16:creationId xmlns:a16="http://schemas.microsoft.com/office/drawing/2014/main" id="{4C803B36-388F-49CE-926F-09F0B5B1500A}"/>
              </a:ext>
            </a:extLst>
          </p:cNvPr>
          <p:cNvPicPr>
            <a:picLocks noChangeAspect="1"/>
          </p:cNvPicPr>
          <p:nvPr/>
        </p:nvPicPr>
        <p:blipFill>
          <a:blip r:embed="rId14"/>
          <a:stretch>
            <a:fillRect/>
          </a:stretch>
        </p:blipFill>
        <p:spPr>
          <a:xfrm>
            <a:off x="1536703" y="5468819"/>
            <a:ext cx="3972479" cy="3115110"/>
          </a:xfrm>
          <a:prstGeom prst="rect">
            <a:avLst/>
          </a:prstGeom>
        </p:spPr>
      </p:pic>
      <p:pic>
        <p:nvPicPr>
          <p:cNvPr id="22" name="Picture 21">
            <a:extLst>
              <a:ext uri="{FF2B5EF4-FFF2-40B4-BE49-F238E27FC236}">
                <a16:creationId xmlns:a16="http://schemas.microsoft.com/office/drawing/2014/main" id="{85D275DB-B3D1-4CDA-86CC-BBD7A2CF1A1E}"/>
              </a:ext>
            </a:extLst>
          </p:cNvPr>
          <p:cNvPicPr>
            <a:picLocks noChangeAspect="1"/>
          </p:cNvPicPr>
          <p:nvPr/>
        </p:nvPicPr>
        <p:blipFill>
          <a:blip r:embed="rId15"/>
          <a:stretch>
            <a:fillRect/>
          </a:stretch>
        </p:blipFill>
        <p:spPr>
          <a:xfrm>
            <a:off x="5683270" y="1875342"/>
            <a:ext cx="8468907" cy="3896269"/>
          </a:xfrm>
          <a:prstGeom prst="rect">
            <a:avLst/>
          </a:prstGeom>
        </p:spPr>
      </p:pic>
      <p:pic>
        <p:nvPicPr>
          <p:cNvPr id="23" name="Picture 22">
            <a:extLst>
              <a:ext uri="{FF2B5EF4-FFF2-40B4-BE49-F238E27FC236}">
                <a16:creationId xmlns:a16="http://schemas.microsoft.com/office/drawing/2014/main" id="{60F9B533-5FE4-4D41-A8B0-2ACF4261D74E}"/>
              </a:ext>
            </a:extLst>
          </p:cNvPr>
          <p:cNvPicPr>
            <a:picLocks noChangeAspect="1"/>
          </p:cNvPicPr>
          <p:nvPr/>
        </p:nvPicPr>
        <p:blipFill>
          <a:blip r:embed="rId16"/>
          <a:stretch>
            <a:fillRect/>
          </a:stretch>
        </p:blipFill>
        <p:spPr>
          <a:xfrm>
            <a:off x="7668726" y="5470525"/>
            <a:ext cx="9884235" cy="3405626"/>
          </a:xfrm>
          <a:prstGeom prst="rect">
            <a:avLst/>
          </a:prstGeom>
        </p:spPr>
      </p:pic>
    </p:spTree>
    <p:extLst>
      <p:ext uri="{BB962C8B-B14F-4D97-AF65-F5344CB8AC3E}">
        <p14:creationId xmlns:p14="http://schemas.microsoft.com/office/powerpoint/2010/main" val="2409464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TextBox 14"/>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LEVEL DESIGN</a:t>
            </a:r>
          </a:p>
        </p:txBody>
      </p:sp>
      <p:sp>
        <p:nvSpPr>
          <p:cNvPr id="15" name="TextBox 15"/>
          <p:cNvSpPr txBox="1"/>
          <p:nvPr/>
        </p:nvSpPr>
        <p:spPr>
          <a:xfrm>
            <a:off x="766582" y="1385471"/>
            <a:ext cx="16568866" cy="7326493"/>
          </a:xfrm>
          <a:prstGeom prst="rect">
            <a:avLst/>
          </a:prstGeom>
        </p:spPr>
        <p:txBody>
          <a:bodyPr lIns="0" tIns="0" rIns="0" bIns="0" rtlCol="0" anchor="t">
            <a:spAutoFit/>
          </a:bodyPr>
          <a:lstStyle/>
          <a:p>
            <a:pPr algn="ctr">
              <a:lnSpc>
                <a:spcPts val="3621"/>
              </a:lnSpc>
            </a:pPr>
            <a:r>
              <a:rPr lang="en-US" sz="2000" dirty="0">
                <a:solidFill>
                  <a:srgbClr val="FFFFFF"/>
                </a:solidFill>
                <a:latin typeface="Arcade Gamer"/>
              </a:rPr>
              <a:t>Level 3 </a:t>
            </a:r>
          </a:p>
          <a:p>
            <a:pPr algn="ctr">
              <a:lnSpc>
                <a:spcPts val="3621"/>
              </a:lnSpc>
            </a:pPr>
            <a:r>
              <a:rPr lang="en-US" sz="2000" dirty="0">
                <a:solidFill>
                  <a:srgbClr val="FFFFFF"/>
                </a:solidFill>
                <a:latin typeface="Arcade Gamer"/>
              </a:rPr>
              <a:t>Pada level 3, </a:t>
            </a:r>
            <a:r>
              <a:rPr lang="en-US" sz="2000" dirty="0" err="1">
                <a:solidFill>
                  <a:srgbClr val="FFFFFF"/>
                </a:solidFill>
                <a:latin typeface="Arcade Gamer"/>
              </a:rPr>
              <a:t>pemain</a:t>
            </a:r>
            <a:r>
              <a:rPr lang="en-US" sz="2000" dirty="0">
                <a:solidFill>
                  <a:srgbClr val="FFFFFF"/>
                </a:solidFill>
                <a:latin typeface="Arcade Gamer"/>
              </a:rPr>
              <a:t> </a:t>
            </a:r>
            <a:r>
              <a:rPr lang="en-US" sz="2000" dirty="0" err="1">
                <a:solidFill>
                  <a:srgbClr val="FFFFFF"/>
                </a:solidFill>
                <a:latin typeface="Arcade Gamer"/>
              </a:rPr>
              <a:t>akan</a:t>
            </a:r>
            <a:r>
              <a:rPr lang="en-US" sz="2000" dirty="0">
                <a:solidFill>
                  <a:srgbClr val="FFFFFF"/>
                </a:solidFill>
                <a:latin typeface="Arcade Gamer"/>
              </a:rPr>
              <a:t> </a:t>
            </a:r>
            <a:r>
              <a:rPr lang="en-US" sz="2000" dirty="0" err="1">
                <a:solidFill>
                  <a:srgbClr val="FFFFFF"/>
                </a:solidFill>
                <a:latin typeface="Arcade Gamer"/>
              </a:rPr>
              <a:t>memasuki</a:t>
            </a:r>
            <a:r>
              <a:rPr lang="en-US" sz="2000" dirty="0">
                <a:solidFill>
                  <a:srgbClr val="FFFFFF"/>
                </a:solidFill>
                <a:latin typeface="Arcade Gamer"/>
              </a:rPr>
              <a:t> </a:t>
            </a:r>
            <a:r>
              <a:rPr lang="en-US" sz="2000" dirty="0" err="1">
                <a:solidFill>
                  <a:srgbClr val="FFFFFF"/>
                </a:solidFill>
                <a:latin typeface="Arcade Gamer"/>
              </a:rPr>
              <a:t>suasana</a:t>
            </a:r>
            <a:r>
              <a:rPr lang="en-US" sz="2000" dirty="0">
                <a:solidFill>
                  <a:srgbClr val="FFFFFF"/>
                </a:solidFill>
                <a:latin typeface="Arcade Gamer"/>
              </a:rPr>
              <a:t> </a:t>
            </a:r>
            <a:r>
              <a:rPr lang="en-US" sz="2000" dirty="0" err="1">
                <a:solidFill>
                  <a:srgbClr val="FFFFFF"/>
                </a:solidFill>
                <a:latin typeface="Arcade Gamer"/>
              </a:rPr>
              <a:t>pagi</a:t>
            </a:r>
            <a:r>
              <a:rPr lang="en-US" sz="2000" dirty="0">
                <a:solidFill>
                  <a:srgbClr val="FFFFFF"/>
                </a:solidFill>
                <a:latin typeface="Arcade Gamer"/>
              </a:rPr>
              <a:t> </a:t>
            </a:r>
            <a:r>
              <a:rPr lang="en-US" sz="2000" dirty="0" err="1">
                <a:solidFill>
                  <a:srgbClr val="FFFFFF"/>
                </a:solidFill>
                <a:latin typeface="Arcade Gamer"/>
              </a:rPr>
              <a:t>hari</a:t>
            </a:r>
            <a:r>
              <a:rPr lang="en-US" sz="2000" dirty="0">
                <a:solidFill>
                  <a:srgbClr val="FFFFFF"/>
                </a:solidFill>
                <a:latin typeface="Arcade Gamer"/>
              </a:rPr>
              <a:t> untuk </a:t>
            </a:r>
            <a:r>
              <a:rPr lang="en-US" sz="2000" dirty="0" err="1">
                <a:solidFill>
                  <a:srgbClr val="FFFFFF"/>
                </a:solidFill>
                <a:latin typeface="Arcade Gamer"/>
              </a:rPr>
              <a:t>hdsari</a:t>
            </a:r>
            <a:r>
              <a:rPr lang="en-US" sz="2000" dirty="0">
                <a:solidFill>
                  <a:srgbClr val="FFFFFF"/>
                </a:solidFill>
                <a:latin typeface="Arcade Gamer"/>
              </a:rPr>
              <a:t> </a:t>
            </a:r>
            <a:r>
              <a:rPr lang="en-US" sz="2000" dirty="0" err="1">
                <a:solidFill>
                  <a:srgbClr val="FFFFFF"/>
                </a:solidFill>
                <a:latin typeface="Arcade Gamer"/>
              </a:rPr>
              <a:t>kedua</a:t>
            </a:r>
            <a:r>
              <a:rPr lang="en-US" sz="2000" dirty="0">
                <a:solidFill>
                  <a:srgbClr val="FFFFFF"/>
                </a:solidFill>
                <a:latin typeface="Arcade Gamer"/>
              </a:rPr>
              <a:t>. Pada level 3 ini, </a:t>
            </a:r>
            <a:r>
              <a:rPr lang="en-US" sz="2000" dirty="0" err="1">
                <a:solidFill>
                  <a:srgbClr val="FFFFFF"/>
                </a:solidFill>
                <a:latin typeface="Arcade Gamer"/>
              </a:rPr>
              <a:t>sampah</a:t>
            </a:r>
            <a:r>
              <a:rPr lang="en-US" sz="2000" dirty="0">
                <a:solidFill>
                  <a:srgbClr val="FFFFFF"/>
                </a:solidFill>
                <a:latin typeface="Arcade Gamer"/>
              </a:rPr>
              <a:t> </a:t>
            </a:r>
            <a:r>
              <a:rPr lang="en-US" sz="2000" dirty="0" err="1">
                <a:solidFill>
                  <a:srgbClr val="FFFFFF"/>
                </a:solidFill>
                <a:latin typeface="Arcade Gamer"/>
              </a:rPr>
              <a:t>tidak</a:t>
            </a:r>
            <a:r>
              <a:rPr lang="en-US" sz="2000" dirty="0">
                <a:solidFill>
                  <a:srgbClr val="FFFFFF"/>
                </a:solidFill>
                <a:latin typeface="Arcade Gamer"/>
              </a:rPr>
              <a:t> </a:t>
            </a:r>
            <a:r>
              <a:rPr lang="en-US" sz="2000" dirty="0" err="1">
                <a:solidFill>
                  <a:srgbClr val="FFFFFF"/>
                </a:solidFill>
                <a:latin typeface="Arcade Gamer"/>
              </a:rPr>
              <a:t>terdapat</a:t>
            </a:r>
            <a:r>
              <a:rPr lang="en-US" sz="2000" dirty="0">
                <a:solidFill>
                  <a:srgbClr val="FFFFFF"/>
                </a:solidFill>
                <a:latin typeface="Arcade Gamer"/>
              </a:rPr>
              <a:t> </a:t>
            </a:r>
            <a:r>
              <a:rPr lang="en-US" sz="2000" dirty="0" err="1">
                <a:solidFill>
                  <a:srgbClr val="FFFFFF"/>
                </a:solidFill>
                <a:latin typeface="Arcade Gamer"/>
              </a:rPr>
              <a:t>pergerakan</a:t>
            </a:r>
            <a:r>
              <a:rPr lang="en-US" sz="2000" dirty="0">
                <a:solidFill>
                  <a:srgbClr val="FFFFFF"/>
                </a:solidFill>
                <a:latin typeface="Arcade Gamer"/>
              </a:rPr>
              <a:t> </a:t>
            </a:r>
            <a:r>
              <a:rPr lang="en-US" sz="2000" dirty="0" err="1">
                <a:solidFill>
                  <a:srgbClr val="FFFFFF"/>
                </a:solidFill>
                <a:latin typeface="Arcade Gamer"/>
              </a:rPr>
              <a:t>namun</a:t>
            </a:r>
            <a:r>
              <a:rPr lang="en-US" sz="2000" dirty="0">
                <a:solidFill>
                  <a:srgbClr val="FFFFFF"/>
                </a:solidFill>
                <a:latin typeface="Arcade Gamer"/>
              </a:rPr>
              <a:t> </a:t>
            </a:r>
            <a:r>
              <a:rPr lang="en-US" sz="2000" dirty="0" err="1">
                <a:solidFill>
                  <a:srgbClr val="FFFFFF"/>
                </a:solidFill>
                <a:latin typeface="Arcade Gamer"/>
              </a:rPr>
              <a:t>memiliki</a:t>
            </a:r>
            <a:r>
              <a:rPr lang="en-US" sz="2000" dirty="0">
                <a:solidFill>
                  <a:srgbClr val="FFFFFF"/>
                </a:solidFill>
                <a:latin typeface="Arcade Gamer"/>
              </a:rPr>
              <a:t> bar HP dan </a:t>
            </a:r>
            <a:r>
              <a:rPr lang="en-US" sz="2000" dirty="0" err="1">
                <a:solidFill>
                  <a:srgbClr val="FFFFFF"/>
                </a:solidFill>
                <a:latin typeface="Arcade Gamer"/>
              </a:rPr>
              <a:t>sampah</a:t>
            </a:r>
            <a:r>
              <a:rPr lang="en-US" sz="2000" dirty="0">
                <a:solidFill>
                  <a:srgbClr val="FFFFFF"/>
                </a:solidFill>
                <a:latin typeface="Arcade Gamer"/>
              </a:rPr>
              <a:t> dapat </a:t>
            </a:r>
            <a:r>
              <a:rPr lang="en-US" sz="2000" dirty="0" err="1">
                <a:solidFill>
                  <a:srgbClr val="FFFFFF"/>
                </a:solidFill>
                <a:latin typeface="Arcade Gamer"/>
              </a:rPr>
              <a:t>memberikan</a:t>
            </a:r>
            <a:r>
              <a:rPr lang="en-US" sz="2000" dirty="0">
                <a:solidFill>
                  <a:srgbClr val="FFFFFF"/>
                </a:solidFill>
                <a:latin typeface="Arcade Gamer"/>
              </a:rPr>
              <a:t> damage </a:t>
            </a:r>
            <a:r>
              <a:rPr lang="en-US" sz="2000" dirty="0" err="1">
                <a:solidFill>
                  <a:srgbClr val="FFFFFF"/>
                </a:solidFill>
                <a:latin typeface="Arcade Gamer"/>
              </a:rPr>
              <a:t>ketika</a:t>
            </a:r>
            <a:r>
              <a:rPr lang="en-US" sz="2000" dirty="0">
                <a:solidFill>
                  <a:srgbClr val="FFFFFF"/>
                </a:solidFill>
                <a:latin typeface="Arcade Gamer"/>
              </a:rPr>
              <a:t> </a:t>
            </a:r>
            <a:r>
              <a:rPr lang="en-US" sz="2000" dirty="0" err="1">
                <a:solidFill>
                  <a:srgbClr val="FFFFFF"/>
                </a:solidFill>
                <a:latin typeface="Arcade Gamer"/>
              </a:rPr>
              <a:t>bersentuhan</a:t>
            </a:r>
            <a:r>
              <a:rPr lang="en-US" sz="2000" dirty="0">
                <a:solidFill>
                  <a:srgbClr val="FFFFFF"/>
                </a:solidFill>
                <a:latin typeface="Arcade Gamer"/>
              </a:rPr>
              <a:t> langsung </a:t>
            </a:r>
            <a:r>
              <a:rPr lang="en-US" sz="2000" dirty="0" err="1">
                <a:solidFill>
                  <a:srgbClr val="FFFFFF"/>
                </a:solidFill>
                <a:latin typeface="Arcade Gamer"/>
              </a:rPr>
              <a:t>dengan</a:t>
            </a:r>
            <a:r>
              <a:rPr lang="en-US" sz="2000" dirty="0">
                <a:solidFill>
                  <a:srgbClr val="FFFFFF"/>
                </a:solidFill>
                <a:latin typeface="Arcade Gamer"/>
              </a:rPr>
              <a:t> player, </a:t>
            </a:r>
            <a:r>
              <a:rPr lang="en-US" sz="2000" dirty="0" err="1">
                <a:solidFill>
                  <a:srgbClr val="FFFFFF"/>
                </a:solidFill>
                <a:latin typeface="Arcade Gamer"/>
              </a:rPr>
              <a:t>kemudian</a:t>
            </a:r>
            <a:r>
              <a:rPr lang="en-US" sz="2000" dirty="0">
                <a:solidFill>
                  <a:srgbClr val="FFFFFF"/>
                </a:solidFill>
                <a:latin typeface="Arcade Gamer"/>
              </a:rPr>
              <a:t> player harus hit </a:t>
            </a:r>
            <a:r>
              <a:rPr lang="en-US" sz="2000" dirty="0" err="1">
                <a:solidFill>
                  <a:srgbClr val="FFFFFF"/>
                </a:solidFill>
                <a:latin typeface="Arcade Gamer"/>
              </a:rPr>
              <a:t>sampah</a:t>
            </a:r>
            <a:r>
              <a:rPr lang="en-US" sz="2000" dirty="0">
                <a:solidFill>
                  <a:srgbClr val="FFFFFF"/>
                </a:solidFill>
                <a:latin typeface="Arcade Gamer"/>
              </a:rPr>
              <a:t> </a:t>
            </a:r>
            <a:r>
              <a:rPr lang="en-US" sz="2000" dirty="0" err="1">
                <a:solidFill>
                  <a:srgbClr val="FFFFFF"/>
                </a:solidFill>
                <a:latin typeface="Arcade Gamer"/>
              </a:rPr>
              <a:t>terlebih</a:t>
            </a:r>
            <a:r>
              <a:rPr lang="en-US" sz="2000" dirty="0">
                <a:solidFill>
                  <a:srgbClr val="FFFFFF"/>
                </a:solidFill>
                <a:latin typeface="Arcade Gamer"/>
              </a:rPr>
              <a:t> </a:t>
            </a:r>
            <a:r>
              <a:rPr lang="en-US" sz="2000" dirty="0" err="1">
                <a:solidFill>
                  <a:srgbClr val="FFFFFF"/>
                </a:solidFill>
                <a:latin typeface="Arcade Gamer"/>
              </a:rPr>
              <a:t>dahulu</a:t>
            </a:r>
            <a:r>
              <a:rPr lang="en-US" sz="2000" dirty="0">
                <a:solidFill>
                  <a:srgbClr val="FFFFFF"/>
                </a:solidFill>
                <a:latin typeface="Arcade Gamer"/>
              </a:rPr>
              <a:t> </a:t>
            </a:r>
            <a:r>
              <a:rPr lang="en-US" sz="2000" dirty="0" err="1">
                <a:solidFill>
                  <a:srgbClr val="FFFFFF"/>
                </a:solidFill>
                <a:latin typeface="Arcade Gamer"/>
              </a:rPr>
              <a:t>tanpa</a:t>
            </a:r>
            <a:r>
              <a:rPr lang="en-US" sz="2000" dirty="0">
                <a:solidFill>
                  <a:srgbClr val="FFFFFF"/>
                </a:solidFill>
                <a:latin typeface="Arcade Gamer"/>
              </a:rPr>
              <a:t> </a:t>
            </a:r>
            <a:r>
              <a:rPr lang="en-US" sz="2000" dirty="0" err="1">
                <a:solidFill>
                  <a:srgbClr val="FFFFFF"/>
                </a:solidFill>
                <a:latin typeface="Arcade Gamer"/>
              </a:rPr>
              <a:t>menyentuh</a:t>
            </a:r>
            <a:r>
              <a:rPr lang="en-US" sz="2000" dirty="0">
                <a:solidFill>
                  <a:srgbClr val="FFFFFF"/>
                </a:solidFill>
                <a:latin typeface="Arcade Gamer"/>
              </a:rPr>
              <a:t> </a:t>
            </a:r>
            <a:r>
              <a:rPr lang="en-US" sz="2000" dirty="0" err="1">
                <a:solidFill>
                  <a:srgbClr val="FFFFFF"/>
                </a:solidFill>
                <a:latin typeface="Arcade Gamer"/>
              </a:rPr>
              <a:t>sampah</a:t>
            </a:r>
            <a:r>
              <a:rPr lang="en-US" sz="2000" dirty="0">
                <a:solidFill>
                  <a:srgbClr val="FFFFFF"/>
                </a:solidFill>
                <a:latin typeface="Arcade Gamer"/>
              </a:rPr>
              <a:t> </a:t>
            </a:r>
            <a:r>
              <a:rPr lang="en-US" sz="2000" dirty="0" err="1">
                <a:solidFill>
                  <a:srgbClr val="FFFFFF"/>
                </a:solidFill>
                <a:latin typeface="Arcade Gamer"/>
              </a:rPr>
              <a:t>tersebut</a:t>
            </a:r>
            <a:r>
              <a:rPr lang="en-US" sz="2000" dirty="0">
                <a:solidFill>
                  <a:srgbClr val="FFFFFF"/>
                </a:solidFill>
                <a:latin typeface="Arcade Gamer"/>
              </a:rPr>
              <a:t>, </a:t>
            </a:r>
            <a:r>
              <a:rPr lang="en-US" sz="2000" dirty="0" err="1">
                <a:solidFill>
                  <a:srgbClr val="FFFFFF"/>
                </a:solidFill>
                <a:latin typeface="Arcade Gamer"/>
              </a:rPr>
              <a:t>jika</a:t>
            </a:r>
            <a:r>
              <a:rPr lang="en-US" sz="2000" dirty="0">
                <a:solidFill>
                  <a:srgbClr val="FFFFFF"/>
                </a:solidFill>
                <a:latin typeface="Arcade Gamer"/>
              </a:rPr>
              <a:t> bar HP </a:t>
            </a:r>
            <a:r>
              <a:rPr lang="en-US" sz="2000" dirty="0" err="1">
                <a:solidFill>
                  <a:srgbClr val="FFFFFF"/>
                </a:solidFill>
                <a:latin typeface="Arcade Gamer"/>
              </a:rPr>
              <a:t>sampah</a:t>
            </a:r>
            <a:r>
              <a:rPr lang="en-US" sz="2000" dirty="0">
                <a:solidFill>
                  <a:srgbClr val="FFFFFF"/>
                </a:solidFill>
                <a:latin typeface="Arcade Gamer"/>
              </a:rPr>
              <a:t> </a:t>
            </a:r>
            <a:r>
              <a:rPr lang="en-US" sz="2000" dirty="0" err="1">
                <a:solidFill>
                  <a:srgbClr val="FFFFFF"/>
                </a:solidFill>
                <a:latin typeface="Arcade Gamer"/>
              </a:rPr>
              <a:t>telah</a:t>
            </a:r>
            <a:r>
              <a:rPr lang="en-US" sz="2000" dirty="0">
                <a:solidFill>
                  <a:srgbClr val="FFFFFF"/>
                </a:solidFill>
                <a:latin typeface="Arcade Gamer"/>
              </a:rPr>
              <a:t> </a:t>
            </a:r>
            <a:r>
              <a:rPr lang="en-US" sz="2000" dirty="0" err="1">
                <a:solidFill>
                  <a:srgbClr val="FFFFFF"/>
                </a:solidFill>
                <a:latin typeface="Arcade Gamer"/>
              </a:rPr>
              <a:t>habis</a:t>
            </a:r>
            <a:r>
              <a:rPr lang="en-US" sz="2000" dirty="0">
                <a:solidFill>
                  <a:srgbClr val="FFFFFF"/>
                </a:solidFill>
                <a:latin typeface="Arcade Gamer"/>
              </a:rPr>
              <a:t> </a:t>
            </a:r>
            <a:r>
              <a:rPr lang="en-US" sz="2000" dirty="0" err="1">
                <a:solidFill>
                  <a:srgbClr val="FFFFFF"/>
                </a:solidFill>
                <a:latin typeface="Arcade Gamer"/>
              </a:rPr>
              <a:t>maka</a:t>
            </a:r>
            <a:r>
              <a:rPr lang="en-US" sz="2000" dirty="0">
                <a:solidFill>
                  <a:srgbClr val="FFFFFF"/>
                </a:solidFill>
                <a:latin typeface="Arcade Gamer"/>
              </a:rPr>
              <a:t> </a:t>
            </a:r>
            <a:r>
              <a:rPr lang="en-US" sz="2000" dirty="0" err="1">
                <a:solidFill>
                  <a:srgbClr val="FFFFFF"/>
                </a:solidFill>
                <a:latin typeface="Arcade Gamer"/>
              </a:rPr>
              <a:t>sampah</a:t>
            </a:r>
            <a:r>
              <a:rPr lang="en-US" sz="2000" dirty="0">
                <a:solidFill>
                  <a:srgbClr val="FFFFFF"/>
                </a:solidFill>
                <a:latin typeface="Arcade Gamer"/>
              </a:rPr>
              <a:t> dapat </a:t>
            </a:r>
            <a:r>
              <a:rPr lang="en-US" sz="2000" dirty="0" err="1">
                <a:solidFill>
                  <a:srgbClr val="FFFFFF"/>
                </a:solidFill>
                <a:latin typeface="Arcade Gamer"/>
              </a:rPr>
              <a:t>diambil</a:t>
            </a:r>
            <a:r>
              <a:rPr lang="en-US" sz="2000" dirty="0">
                <a:solidFill>
                  <a:srgbClr val="FFFFFF"/>
                </a:solidFill>
                <a:latin typeface="Arcade Gamer"/>
              </a:rPr>
              <a:t> oleh player. player harus </a:t>
            </a:r>
            <a:r>
              <a:rPr lang="en-US" sz="2000" dirty="0" err="1">
                <a:solidFill>
                  <a:srgbClr val="FFFFFF"/>
                </a:solidFill>
                <a:latin typeface="Arcade Gamer"/>
              </a:rPr>
              <a:t>memasuki</a:t>
            </a:r>
            <a:r>
              <a:rPr lang="en-US" sz="2000" dirty="0">
                <a:solidFill>
                  <a:srgbClr val="FFFFFF"/>
                </a:solidFill>
                <a:latin typeface="Arcade Gamer"/>
              </a:rPr>
              <a:t> pipa air yang </a:t>
            </a:r>
            <a:r>
              <a:rPr lang="en-US" sz="2000" dirty="0" err="1">
                <a:solidFill>
                  <a:srgbClr val="FFFFFF"/>
                </a:solidFill>
                <a:latin typeface="Arcade Gamer"/>
              </a:rPr>
              <a:t>berwarna</a:t>
            </a:r>
            <a:r>
              <a:rPr lang="en-US" sz="2000" dirty="0">
                <a:solidFill>
                  <a:srgbClr val="FFFFFF"/>
                </a:solidFill>
                <a:latin typeface="Arcade Gamer"/>
              </a:rPr>
              <a:t> </a:t>
            </a:r>
            <a:r>
              <a:rPr lang="en-US" sz="2000" dirty="0" err="1">
                <a:solidFill>
                  <a:srgbClr val="FFFFFF"/>
                </a:solidFill>
                <a:latin typeface="Arcade Gamer"/>
              </a:rPr>
              <a:t>biru</a:t>
            </a:r>
            <a:r>
              <a:rPr lang="en-US" sz="2000" dirty="0">
                <a:solidFill>
                  <a:srgbClr val="FFFFFF"/>
                </a:solidFill>
                <a:latin typeface="Arcade Gamer"/>
              </a:rPr>
              <a:t> dan </a:t>
            </a:r>
            <a:r>
              <a:rPr lang="en-US" sz="2000" dirty="0" err="1">
                <a:solidFill>
                  <a:srgbClr val="FFFFFF"/>
                </a:solidFill>
                <a:latin typeface="Arcade Gamer"/>
              </a:rPr>
              <a:t>terdapat</a:t>
            </a:r>
            <a:r>
              <a:rPr lang="en-US" sz="2000" dirty="0">
                <a:solidFill>
                  <a:srgbClr val="FFFFFF"/>
                </a:solidFill>
                <a:latin typeface="Arcade Gamer"/>
              </a:rPr>
              <a:t> </a:t>
            </a:r>
            <a:r>
              <a:rPr lang="en-US" sz="2000" dirty="0" err="1">
                <a:solidFill>
                  <a:srgbClr val="FFFFFF"/>
                </a:solidFill>
                <a:latin typeface="Arcade Gamer"/>
              </a:rPr>
              <a:t>tanda</a:t>
            </a:r>
            <a:r>
              <a:rPr lang="en-US" sz="2000" dirty="0">
                <a:solidFill>
                  <a:srgbClr val="FFFFFF"/>
                </a:solidFill>
                <a:latin typeface="Arcade Gamer"/>
              </a:rPr>
              <a:t> </a:t>
            </a:r>
            <a:r>
              <a:rPr lang="en-US" sz="2000" dirty="0" err="1">
                <a:solidFill>
                  <a:srgbClr val="FFFFFF"/>
                </a:solidFill>
                <a:latin typeface="Arcade Gamer"/>
              </a:rPr>
              <a:t>panah</a:t>
            </a:r>
            <a:r>
              <a:rPr lang="en-US" sz="2000" dirty="0">
                <a:solidFill>
                  <a:srgbClr val="FFFFFF"/>
                </a:solidFill>
                <a:latin typeface="Arcade Gamer"/>
              </a:rPr>
              <a:t> </a:t>
            </a:r>
            <a:r>
              <a:rPr lang="en-US" sz="2000" dirty="0" err="1">
                <a:solidFill>
                  <a:srgbClr val="FFFFFF"/>
                </a:solidFill>
                <a:latin typeface="Arcade Gamer"/>
              </a:rPr>
              <a:t>masuk</a:t>
            </a:r>
            <a:r>
              <a:rPr lang="en-US" sz="2000" dirty="0">
                <a:solidFill>
                  <a:srgbClr val="FFFFFF"/>
                </a:solidFill>
                <a:latin typeface="Arcade Gamer"/>
              </a:rPr>
              <a:t>, </a:t>
            </a:r>
            <a:r>
              <a:rPr lang="en-US" sz="2000" dirty="0" err="1">
                <a:solidFill>
                  <a:srgbClr val="FFFFFF"/>
                </a:solidFill>
                <a:latin typeface="Arcade Gamer"/>
              </a:rPr>
              <a:t>kemudian</a:t>
            </a:r>
            <a:r>
              <a:rPr lang="en-US" sz="2000" dirty="0">
                <a:solidFill>
                  <a:srgbClr val="FFFFFF"/>
                </a:solidFill>
                <a:latin typeface="Arcade Gamer"/>
              </a:rPr>
              <a:t> player </a:t>
            </a:r>
            <a:r>
              <a:rPr lang="en-US" sz="2000" dirty="0" err="1">
                <a:solidFill>
                  <a:srgbClr val="FFFFFF"/>
                </a:solidFill>
                <a:latin typeface="Arcade Gamer"/>
              </a:rPr>
              <a:t>akan</a:t>
            </a:r>
            <a:r>
              <a:rPr lang="en-US" sz="2000" dirty="0">
                <a:solidFill>
                  <a:srgbClr val="FFFFFF"/>
                </a:solidFill>
                <a:latin typeface="Arcade Gamer"/>
              </a:rPr>
              <a:t> </a:t>
            </a:r>
            <a:r>
              <a:rPr lang="en-US" sz="2000" dirty="0" err="1">
                <a:solidFill>
                  <a:srgbClr val="FFFFFF"/>
                </a:solidFill>
                <a:latin typeface="Arcade Gamer"/>
              </a:rPr>
              <a:t>memasuki</a:t>
            </a:r>
            <a:r>
              <a:rPr lang="en-US" sz="2000" dirty="0">
                <a:solidFill>
                  <a:srgbClr val="FFFFFF"/>
                </a:solidFill>
                <a:latin typeface="Arcade Gamer"/>
              </a:rPr>
              <a:t> arena </a:t>
            </a:r>
            <a:r>
              <a:rPr lang="en-US" sz="2000" dirty="0" err="1">
                <a:solidFill>
                  <a:srgbClr val="FFFFFF"/>
                </a:solidFill>
                <a:latin typeface="Arcade Gamer"/>
              </a:rPr>
              <a:t>bawah</a:t>
            </a:r>
            <a:r>
              <a:rPr lang="en-US" sz="2000" dirty="0">
                <a:solidFill>
                  <a:srgbClr val="FFFFFF"/>
                </a:solidFill>
                <a:latin typeface="Arcade Gamer"/>
              </a:rPr>
              <a:t> </a:t>
            </a:r>
            <a:r>
              <a:rPr lang="en-US" sz="2000" dirty="0" err="1">
                <a:solidFill>
                  <a:srgbClr val="FFFFFF"/>
                </a:solidFill>
                <a:latin typeface="Arcade Gamer"/>
              </a:rPr>
              <a:t>tanah</a:t>
            </a:r>
            <a:r>
              <a:rPr lang="en-US" sz="2000" dirty="0">
                <a:solidFill>
                  <a:srgbClr val="FFFFFF"/>
                </a:solidFill>
                <a:latin typeface="Arcade Gamer"/>
              </a:rPr>
              <a:t> dan </a:t>
            </a:r>
            <a:r>
              <a:rPr lang="en-US" sz="2000" dirty="0" err="1">
                <a:solidFill>
                  <a:srgbClr val="FFFFFF"/>
                </a:solidFill>
                <a:latin typeface="Arcade Gamer"/>
              </a:rPr>
              <a:t>akan</a:t>
            </a:r>
            <a:r>
              <a:rPr lang="en-US" sz="2000" dirty="0">
                <a:solidFill>
                  <a:srgbClr val="FFFFFF"/>
                </a:solidFill>
                <a:latin typeface="Arcade Gamer"/>
              </a:rPr>
              <a:t> </a:t>
            </a:r>
            <a:r>
              <a:rPr lang="en-US" sz="2000" dirty="0" err="1">
                <a:solidFill>
                  <a:srgbClr val="FFFFFF"/>
                </a:solidFill>
                <a:latin typeface="Arcade Gamer"/>
              </a:rPr>
              <a:t>melawan</a:t>
            </a:r>
            <a:r>
              <a:rPr lang="en-US" sz="2000" dirty="0">
                <a:solidFill>
                  <a:srgbClr val="FFFFFF"/>
                </a:solidFill>
                <a:latin typeface="Arcade Gamer"/>
              </a:rPr>
              <a:t> monster dan </a:t>
            </a:r>
            <a:r>
              <a:rPr lang="en-US" sz="2000" dirty="0" err="1">
                <a:solidFill>
                  <a:srgbClr val="FFFFFF"/>
                </a:solidFill>
                <a:latin typeface="Arcade Gamer"/>
              </a:rPr>
              <a:t>sampah</a:t>
            </a:r>
            <a:r>
              <a:rPr lang="en-US" sz="2000" dirty="0">
                <a:solidFill>
                  <a:srgbClr val="FFFFFF"/>
                </a:solidFill>
                <a:latin typeface="Arcade Gamer"/>
              </a:rPr>
              <a:t>, </a:t>
            </a:r>
            <a:r>
              <a:rPr lang="en-US" sz="2000" dirty="0" err="1">
                <a:solidFill>
                  <a:srgbClr val="FFFFFF"/>
                </a:solidFill>
                <a:latin typeface="Arcade Gamer"/>
              </a:rPr>
              <a:t>kemudian</a:t>
            </a:r>
            <a:r>
              <a:rPr lang="en-US" sz="2000" dirty="0">
                <a:solidFill>
                  <a:srgbClr val="FFFFFF"/>
                </a:solidFill>
                <a:latin typeface="Arcade Gamer"/>
              </a:rPr>
              <a:t> </a:t>
            </a:r>
            <a:r>
              <a:rPr lang="en-US" sz="2000" dirty="0" err="1">
                <a:solidFill>
                  <a:srgbClr val="FFFFFF"/>
                </a:solidFill>
                <a:latin typeface="Arcade Gamer"/>
              </a:rPr>
              <a:t>setelah</a:t>
            </a:r>
            <a:r>
              <a:rPr lang="en-US" sz="2000" dirty="0">
                <a:solidFill>
                  <a:srgbClr val="FFFFFF"/>
                </a:solidFill>
                <a:latin typeface="Arcade Gamer"/>
              </a:rPr>
              <a:t> </a:t>
            </a:r>
            <a:r>
              <a:rPr lang="en-US" sz="2000" dirty="0" err="1">
                <a:solidFill>
                  <a:srgbClr val="FFFFFF"/>
                </a:solidFill>
                <a:latin typeface="Arcade Gamer"/>
              </a:rPr>
              <a:t>menyelesaikan</a:t>
            </a:r>
            <a:r>
              <a:rPr lang="en-US" sz="2000" dirty="0">
                <a:solidFill>
                  <a:srgbClr val="FFFFFF"/>
                </a:solidFill>
                <a:latin typeface="Arcade Gamer"/>
              </a:rPr>
              <a:t> arena </a:t>
            </a:r>
            <a:r>
              <a:rPr lang="en-US" sz="2000" dirty="0" err="1">
                <a:solidFill>
                  <a:srgbClr val="FFFFFF"/>
                </a:solidFill>
                <a:latin typeface="Arcade Gamer"/>
              </a:rPr>
              <a:t>bawah</a:t>
            </a:r>
            <a:r>
              <a:rPr lang="en-US" sz="2000" dirty="0">
                <a:solidFill>
                  <a:srgbClr val="FFFFFF"/>
                </a:solidFill>
                <a:latin typeface="Arcade Gamer"/>
              </a:rPr>
              <a:t> </a:t>
            </a:r>
            <a:r>
              <a:rPr lang="en-US" sz="2000" dirty="0" err="1">
                <a:solidFill>
                  <a:srgbClr val="FFFFFF"/>
                </a:solidFill>
                <a:latin typeface="Arcade Gamer"/>
              </a:rPr>
              <a:t>tanah</a:t>
            </a:r>
            <a:r>
              <a:rPr lang="en-US" sz="2000" dirty="0">
                <a:solidFill>
                  <a:srgbClr val="FFFFFF"/>
                </a:solidFill>
                <a:latin typeface="Arcade Gamer"/>
              </a:rPr>
              <a:t>, </a:t>
            </a:r>
            <a:r>
              <a:rPr lang="en-US" sz="2000" dirty="0" err="1">
                <a:solidFill>
                  <a:srgbClr val="FFFFFF"/>
                </a:solidFill>
                <a:latin typeface="Arcade Gamer"/>
              </a:rPr>
              <a:t>maka</a:t>
            </a:r>
            <a:r>
              <a:rPr lang="en-US" sz="2000" dirty="0">
                <a:solidFill>
                  <a:srgbClr val="FFFFFF"/>
                </a:solidFill>
                <a:latin typeface="Arcade Gamer"/>
              </a:rPr>
              <a:t> player </a:t>
            </a:r>
            <a:r>
              <a:rPr lang="en-US" sz="2000" dirty="0" err="1">
                <a:solidFill>
                  <a:srgbClr val="FFFFFF"/>
                </a:solidFill>
                <a:latin typeface="Arcade Gamer"/>
              </a:rPr>
              <a:t>akan</a:t>
            </a:r>
            <a:r>
              <a:rPr lang="en-US" sz="2000" dirty="0">
                <a:solidFill>
                  <a:srgbClr val="FFFFFF"/>
                </a:solidFill>
                <a:latin typeface="Arcade Gamer"/>
              </a:rPr>
              <a:t> </a:t>
            </a:r>
            <a:r>
              <a:rPr lang="en-US" sz="2000" dirty="0" err="1">
                <a:solidFill>
                  <a:srgbClr val="FFFFFF"/>
                </a:solidFill>
                <a:latin typeface="Arcade Gamer"/>
              </a:rPr>
              <a:t>keluar</a:t>
            </a:r>
            <a:r>
              <a:rPr lang="en-US" sz="2000" dirty="0">
                <a:solidFill>
                  <a:srgbClr val="FFFFFF"/>
                </a:solidFill>
                <a:latin typeface="Arcade Gamer"/>
              </a:rPr>
              <a:t> </a:t>
            </a:r>
            <a:r>
              <a:rPr lang="en-US" sz="2000" dirty="0" err="1">
                <a:solidFill>
                  <a:srgbClr val="FFFFFF"/>
                </a:solidFill>
                <a:latin typeface="Arcade Gamer"/>
              </a:rPr>
              <a:t>dari</a:t>
            </a:r>
            <a:r>
              <a:rPr lang="en-US" sz="2000" dirty="0">
                <a:solidFill>
                  <a:srgbClr val="FFFFFF"/>
                </a:solidFill>
                <a:latin typeface="Arcade Gamer"/>
              </a:rPr>
              <a:t> arena </a:t>
            </a:r>
            <a:r>
              <a:rPr lang="en-US" sz="2000" dirty="0" err="1">
                <a:solidFill>
                  <a:srgbClr val="FFFFFF"/>
                </a:solidFill>
                <a:latin typeface="Arcade Gamer"/>
              </a:rPr>
              <a:t>tersebut</a:t>
            </a:r>
            <a:r>
              <a:rPr lang="en-US" sz="2000" dirty="0">
                <a:solidFill>
                  <a:srgbClr val="FFFFFF"/>
                </a:solidFill>
                <a:latin typeface="Arcade Gamer"/>
              </a:rPr>
              <a:t> dan </a:t>
            </a:r>
            <a:r>
              <a:rPr lang="en-US" sz="2000" dirty="0" err="1">
                <a:solidFill>
                  <a:srgbClr val="FFFFFF"/>
                </a:solidFill>
                <a:latin typeface="Arcade Gamer"/>
              </a:rPr>
              <a:t>akan</a:t>
            </a:r>
            <a:r>
              <a:rPr lang="en-US" sz="2000" dirty="0">
                <a:solidFill>
                  <a:srgbClr val="FFFFFF"/>
                </a:solidFill>
                <a:latin typeface="Arcade Gamer"/>
              </a:rPr>
              <a:t> </a:t>
            </a:r>
            <a:r>
              <a:rPr lang="en-US" sz="2000" dirty="0" err="1">
                <a:solidFill>
                  <a:srgbClr val="FFFFFF"/>
                </a:solidFill>
                <a:latin typeface="Arcade Gamer"/>
              </a:rPr>
              <a:t>keluar</a:t>
            </a:r>
            <a:r>
              <a:rPr lang="en-US" sz="2000" dirty="0">
                <a:solidFill>
                  <a:srgbClr val="FFFFFF"/>
                </a:solidFill>
                <a:latin typeface="Arcade Gamer"/>
              </a:rPr>
              <a:t> </a:t>
            </a:r>
            <a:r>
              <a:rPr lang="en-US" sz="2000" dirty="0" err="1">
                <a:solidFill>
                  <a:srgbClr val="FFFFFF"/>
                </a:solidFill>
                <a:latin typeface="Arcade Gamer"/>
              </a:rPr>
              <a:t>melalui</a:t>
            </a:r>
            <a:r>
              <a:rPr lang="en-US" sz="2000" dirty="0">
                <a:solidFill>
                  <a:srgbClr val="FFFFFF"/>
                </a:solidFill>
                <a:latin typeface="Arcade Gamer"/>
              </a:rPr>
              <a:t> pipa air yang </a:t>
            </a:r>
            <a:r>
              <a:rPr lang="en-US" sz="2000" dirty="0" err="1">
                <a:solidFill>
                  <a:srgbClr val="FFFFFF"/>
                </a:solidFill>
                <a:latin typeface="Arcade Gamer"/>
              </a:rPr>
              <a:t>terdapat</a:t>
            </a:r>
            <a:r>
              <a:rPr lang="en-US" sz="2000" dirty="0">
                <a:solidFill>
                  <a:srgbClr val="FFFFFF"/>
                </a:solidFill>
                <a:latin typeface="Arcade Gamer"/>
              </a:rPr>
              <a:t> </a:t>
            </a:r>
            <a:r>
              <a:rPr lang="en-US" sz="2000" dirty="0" err="1">
                <a:solidFill>
                  <a:srgbClr val="FFFFFF"/>
                </a:solidFill>
                <a:latin typeface="Arcade Gamer"/>
              </a:rPr>
              <a:t>tanda</a:t>
            </a:r>
            <a:r>
              <a:rPr lang="en-US" sz="2000" dirty="0">
                <a:solidFill>
                  <a:srgbClr val="FFFFFF"/>
                </a:solidFill>
                <a:latin typeface="Arcade Gamer"/>
              </a:rPr>
              <a:t> </a:t>
            </a:r>
            <a:r>
              <a:rPr lang="en-US" sz="2000" dirty="0" err="1">
                <a:solidFill>
                  <a:srgbClr val="FFFFFF"/>
                </a:solidFill>
                <a:latin typeface="Arcade Gamer"/>
              </a:rPr>
              <a:t>panah</a:t>
            </a:r>
            <a:r>
              <a:rPr lang="en-US" sz="2000" dirty="0">
                <a:solidFill>
                  <a:srgbClr val="FFFFFF"/>
                </a:solidFill>
                <a:latin typeface="Arcade Gamer"/>
              </a:rPr>
              <a:t> </a:t>
            </a:r>
            <a:r>
              <a:rPr lang="en-US" sz="2000" dirty="0" err="1">
                <a:solidFill>
                  <a:srgbClr val="FFFFFF"/>
                </a:solidFill>
                <a:latin typeface="Arcade Gamer"/>
              </a:rPr>
              <a:t>keluar</a:t>
            </a:r>
            <a:r>
              <a:rPr lang="en-US" sz="2000" dirty="0">
                <a:solidFill>
                  <a:srgbClr val="FFFFFF"/>
                </a:solidFill>
                <a:latin typeface="Arcade Gamer"/>
              </a:rPr>
              <a:t>. </a:t>
            </a:r>
            <a:r>
              <a:rPr lang="en-US" sz="2000" dirty="0" err="1">
                <a:solidFill>
                  <a:srgbClr val="FFFFFF"/>
                </a:solidFill>
                <a:latin typeface="Arcade Gamer"/>
              </a:rPr>
              <a:t>sampah</a:t>
            </a:r>
            <a:r>
              <a:rPr lang="en-US" sz="2000" dirty="0">
                <a:solidFill>
                  <a:srgbClr val="FFFFFF"/>
                </a:solidFill>
                <a:latin typeface="Arcade Gamer"/>
              </a:rPr>
              <a:t> </a:t>
            </a:r>
            <a:r>
              <a:rPr lang="en-US" sz="2000" dirty="0" err="1">
                <a:solidFill>
                  <a:srgbClr val="FFFFFF"/>
                </a:solidFill>
                <a:latin typeface="Arcade Gamer"/>
              </a:rPr>
              <a:t>akan</a:t>
            </a:r>
            <a:r>
              <a:rPr lang="en-US" sz="2000" dirty="0">
                <a:solidFill>
                  <a:srgbClr val="FFFFFF"/>
                </a:solidFill>
                <a:latin typeface="Arcade Gamer"/>
              </a:rPr>
              <a:t> </a:t>
            </a:r>
            <a:r>
              <a:rPr lang="en-US" sz="2000" dirty="0" err="1">
                <a:solidFill>
                  <a:srgbClr val="FFFFFF"/>
                </a:solidFill>
                <a:latin typeface="Arcade Gamer"/>
              </a:rPr>
              <a:t>dijaga</a:t>
            </a:r>
            <a:r>
              <a:rPr lang="en-US" sz="2000" dirty="0">
                <a:solidFill>
                  <a:srgbClr val="FFFFFF"/>
                </a:solidFill>
                <a:latin typeface="Arcade Gamer"/>
              </a:rPr>
              <a:t> oleh monster level 1, level 2, dan level 3 </a:t>
            </a:r>
            <a:r>
              <a:rPr lang="en-US" sz="2000" dirty="0" err="1">
                <a:solidFill>
                  <a:srgbClr val="FFFFFF"/>
                </a:solidFill>
                <a:latin typeface="Arcade Gamer"/>
              </a:rPr>
              <a:t>yaitu</a:t>
            </a:r>
            <a:r>
              <a:rPr lang="en-US" sz="2000" dirty="0">
                <a:solidFill>
                  <a:srgbClr val="FFFFFF"/>
                </a:solidFill>
                <a:latin typeface="Arcade Gamer"/>
              </a:rPr>
              <a:t> </a:t>
            </a:r>
            <a:r>
              <a:rPr lang="en-US" sz="2000" dirty="0" err="1">
                <a:solidFill>
                  <a:srgbClr val="FFFFFF"/>
                </a:solidFill>
                <a:latin typeface="Arcade Gamer"/>
              </a:rPr>
              <a:t>gloo</a:t>
            </a:r>
            <a:r>
              <a:rPr lang="en-US" sz="2000" dirty="0">
                <a:solidFill>
                  <a:srgbClr val="FFFFFF"/>
                </a:solidFill>
                <a:latin typeface="Arcade Gamer"/>
              </a:rPr>
              <a:t>, mush, dan skeleton. Untuk </a:t>
            </a:r>
            <a:r>
              <a:rPr lang="en-US" sz="2000" dirty="0" err="1">
                <a:solidFill>
                  <a:srgbClr val="FFFFFF"/>
                </a:solidFill>
                <a:latin typeface="Arcade Gamer"/>
              </a:rPr>
              <a:t>musuh</a:t>
            </a:r>
            <a:r>
              <a:rPr lang="en-US" sz="2000" dirty="0">
                <a:solidFill>
                  <a:srgbClr val="FFFFFF"/>
                </a:solidFill>
                <a:latin typeface="Arcade Gamer"/>
              </a:rPr>
              <a:t> skeleton dapat </a:t>
            </a:r>
            <a:r>
              <a:rPr lang="en-US" sz="2000" dirty="0" err="1">
                <a:solidFill>
                  <a:srgbClr val="FFFFFF"/>
                </a:solidFill>
                <a:latin typeface="Arcade Gamer"/>
              </a:rPr>
              <a:t>terbang</a:t>
            </a:r>
            <a:r>
              <a:rPr lang="en-US" sz="2000" dirty="0">
                <a:solidFill>
                  <a:srgbClr val="FFFFFF"/>
                </a:solidFill>
                <a:latin typeface="Arcade Gamer"/>
              </a:rPr>
              <a:t> dan </a:t>
            </a:r>
            <a:r>
              <a:rPr lang="en-US" sz="2000" dirty="0" err="1">
                <a:solidFill>
                  <a:srgbClr val="FFFFFF"/>
                </a:solidFill>
                <a:latin typeface="Arcade Gamer"/>
              </a:rPr>
              <a:t>menyerang</a:t>
            </a:r>
            <a:r>
              <a:rPr lang="en-US" sz="2000" dirty="0">
                <a:solidFill>
                  <a:srgbClr val="FFFFFF"/>
                </a:solidFill>
                <a:latin typeface="Arcade Gamer"/>
              </a:rPr>
              <a:t> player. pada level 3 </a:t>
            </a:r>
            <a:r>
              <a:rPr lang="en-US" sz="2000" dirty="0" err="1">
                <a:solidFill>
                  <a:srgbClr val="FFFFFF"/>
                </a:solidFill>
                <a:latin typeface="Arcade Gamer"/>
              </a:rPr>
              <a:t>pemain</a:t>
            </a:r>
            <a:r>
              <a:rPr lang="en-US" sz="2000" dirty="0">
                <a:solidFill>
                  <a:srgbClr val="FFFFFF"/>
                </a:solidFill>
                <a:latin typeface="Arcade Gamer"/>
              </a:rPr>
              <a:t> harus </a:t>
            </a:r>
            <a:r>
              <a:rPr lang="en-US" sz="2000" dirty="0" err="1">
                <a:solidFill>
                  <a:srgbClr val="FFFFFF"/>
                </a:solidFill>
                <a:latin typeface="Arcade Gamer"/>
              </a:rPr>
              <a:t>melawan</a:t>
            </a:r>
            <a:r>
              <a:rPr lang="en-US" sz="2000" dirty="0">
                <a:solidFill>
                  <a:srgbClr val="FFFFFF"/>
                </a:solidFill>
                <a:latin typeface="Arcade Gamer"/>
              </a:rPr>
              <a:t> </a:t>
            </a:r>
            <a:r>
              <a:rPr lang="en-US" sz="2000" dirty="0" err="1">
                <a:solidFill>
                  <a:srgbClr val="FFFFFF"/>
                </a:solidFill>
                <a:latin typeface="Arcade Gamer"/>
              </a:rPr>
              <a:t>sebanyak</a:t>
            </a:r>
            <a:r>
              <a:rPr lang="en-US" sz="2000" dirty="0">
                <a:solidFill>
                  <a:srgbClr val="FFFFFF"/>
                </a:solidFill>
                <a:latin typeface="Arcade Gamer"/>
              </a:rPr>
              <a:t> 4 </a:t>
            </a:r>
            <a:r>
              <a:rPr lang="en-US" sz="2000" dirty="0" err="1">
                <a:solidFill>
                  <a:srgbClr val="FFFFFF"/>
                </a:solidFill>
                <a:latin typeface="Arcade Gamer"/>
              </a:rPr>
              <a:t>gloo</a:t>
            </a:r>
            <a:r>
              <a:rPr lang="en-US" sz="2000" dirty="0">
                <a:solidFill>
                  <a:srgbClr val="FFFFFF"/>
                </a:solidFill>
                <a:latin typeface="Arcade Gamer"/>
              </a:rPr>
              <a:t>, 6 mush, dan 8 skeleton, </a:t>
            </a:r>
            <a:r>
              <a:rPr lang="en-US" sz="2000" dirty="0" err="1">
                <a:solidFill>
                  <a:srgbClr val="FFFFFF"/>
                </a:solidFill>
                <a:latin typeface="Arcade Gamer"/>
              </a:rPr>
              <a:t>serta</a:t>
            </a:r>
            <a:r>
              <a:rPr lang="en-US" sz="2000" dirty="0">
                <a:solidFill>
                  <a:srgbClr val="FFFFFF"/>
                </a:solidFill>
                <a:latin typeface="Arcade Gamer"/>
              </a:rPr>
              <a:t> juga harus </a:t>
            </a:r>
            <a:r>
              <a:rPr lang="en-US" sz="2000" dirty="0" err="1">
                <a:solidFill>
                  <a:srgbClr val="FFFFFF"/>
                </a:solidFill>
                <a:latin typeface="Arcade Gamer"/>
              </a:rPr>
              <a:t>mengumpulkan</a:t>
            </a:r>
            <a:r>
              <a:rPr lang="en-US" sz="2000" dirty="0">
                <a:solidFill>
                  <a:srgbClr val="FFFFFF"/>
                </a:solidFill>
                <a:latin typeface="Arcade Gamer"/>
              </a:rPr>
              <a:t> </a:t>
            </a:r>
            <a:r>
              <a:rPr lang="en-US" sz="2000" dirty="0" err="1">
                <a:solidFill>
                  <a:srgbClr val="FFFFFF"/>
                </a:solidFill>
                <a:latin typeface="Arcade Gamer"/>
              </a:rPr>
              <a:t>sebanyak</a:t>
            </a:r>
            <a:r>
              <a:rPr lang="en-US" sz="2000" dirty="0">
                <a:solidFill>
                  <a:srgbClr val="FFFFFF"/>
                </a:solidFill>
                <a:latin typeface="Arcade Gamer"/>
              </a:rPr>
              <a:t> 9 </a:t>
            </a:r>
            <a:r>
              <a:rPr lang="en-US" sz="2000" dirty="0" err="1">
                <a:solidFill>
                  <a:srgbClr val="FFFFFF"/>
                </a:solidFill>
                <a:latin typeface="Arcade Gamer"/>
              </a:rPr>
              <a:t>sampah</a:t>
            </a:r>
            <a:r>
              <a:rPr lang="en-US" sz="2000" dirty="0">
                <a:solidFill>
                  <a:srgbClr val="FFFFFF"/>
                </a:solidFill>
                <a:latin typeface="Arcade Gamer"/>
              </a:rPr>
              <a:t>. Setelah player </a:t>
            </a:r>
            <a:r>
              <a:rPr lang="en-US" sz="2000" dirty="0" err="1">
                <a:solidFill>
                  <a:srgbClr val="FFFFFF"/>
                </a:solidFill>
                <a:latin typeface="Arcade Gamer"/>
              </a:rPr>
              <a:t>melewati</a:t>
            </a:r>
            <a:r>
              <a:rPr lang="en-US" sz="2000" dirty="0">
                <a:solidFill>
                  <a:srgbClr val="FFFFFF"/>
                </a:solidFill>
                <a:latin typeface="Arcade Gamer"/>
              </a:rPr>
              <a:t> </a:t>
            </a:r>
            <a:r>
              <a:rPr lang="en-US" sz="2000" dirty="0" err="1">
                <a:solidFill>
                  <a:srgbClr val="FFFFFF"/>
                </a:solidFill>
                <a:latin typeface="Arcade Gamer"/>
              </a:rPr>
              <a:t>kedua</a:t>
            </a:r>
            <a:r>
              <a:rPr lang="en-US" sz="2000" dirty="0">
                <a:solidFill>
                  <a:srgbClr val="FFFFFF"/>
                </a:solidFill>
                <a:latin typeface="Arcade Gamer"/>
              </a:rPr>
              <a:t> arena </a:t>
            </a:r>
            <a:r>
              <a:rPr lang="en-US" sz="2000" dirty="0" err="1">
                <a:solidFill>
                  <a:srgbClr val="FFFFFF"/>
                </a:solidFill>
                <a:latin typeface="Arcade Gamer"/>
              </a:rPr>
              <a:t>tersebut</a:t>
            </a:r>
            <a:r>
              <a:rPr lang="en-US" sz="2000" dirty="0">
                <a:solidFill>
                  <a:srgbClr val="FFFFFF"/>
                </a:solidFill>
                <a:latin typeface="Arcade Gamer"/>
              </a:rPr>
              <a:t>, </a:t>
            </a:r>
            <a:r>
              <a:rPr lang="en-US" sz="2000" dirty="0" err="1">
                <a:solidFill>
                  <a:srgbClr val="FFFFFF"/>
                </a:solidFill>
                <a:latin typeface="Arcade Gamer"/>
              </a:rPr>
              <a:t>maka</a:t>
            </a:r>
            <a:r>
              <a:rPr lang="en-US" sz="2000" dirty="0">
                <a:solidFill>
                  <a:srgbClr val="FFFFFF"/>
                </a:solidFill>
                <a:latin typeface="Arcade Gamer"/>
              </a:rPr>
              <a:t> player </a:t>
            </a:r>
            <a:r>
              <a:rPr lang="en-US" sz="2000" dirty="0" err="1">
                <a:solidFill>
                  <a:srgbClr val="FFFFFF"/>
                </a:solidFill>
                <a:latin typeface="Arcade Gamer"/>
              </a:rPr>
              <a:t>akan</a:t>
            </a:r>
            <a:r>
              <a:rPr lang="en-US" sz="2000" dirty="0">
                <a:solidFill>
                  <a:srgbClr val="FFFFFF"/>
                </a:solidFill>
                <a:latin typeface="Arcade Gamer"/>
              </a:rPr>
              <a:t> </a:t>
            </a:r>
            <a:r>
              <a:rPr lang="en-US" sz="2000" dirty="0" err="1">
                <a:solidFill>
                  <a:srgbClr val="FFFFFF"/>
                </a:solidFill>
                <a:latin typeface="Arcade Gamer"/>
              </a:rPr>
              <a:t>masuk</a:t>
            </a:r>
            <a:r>
              <a:rPr lang="en-US" sz="2000" dirty="0">
                <a:solidFill>
                  <a:srgbClr val="FFFFFF"/>
                </a:solidFill>
                <a:latin typeface="Arcade Gamer"/>
              </a:rPr>
              <a:t> ke arena </a:t>
            </a:r>
            <a:r>
              <a:rPr lang="en-US" sz="2000" dirty="0" err="1">
                <a:solidFill>
                  <a:srgbClr val="FFFFFF"/>
                </a:solidFill>
                <a:latin typeface="Arcade Gamer"/>
              </a:rPr>
              <a:t>baru</a:t>
            </a:r>
            <a:r>
              <a:rPr lang="en-US" sz="2000" dirty="0">
                <a:solidFill>
                  <a:srgbClr val="FFFFFF"/>
                </a:solidFill>
                <a:latin typeface="Arcade Gamer"/>
              </a:rPr>
              <a:t>. di arena </a:t>
            </a:r>
            <a:r>
              <a:rPr lang="en-US" sz="2000" dirty="0" err="1">
                <a:solidFill>
                  <a:srgbClr val="FFFFFF"/>
                </a:solidFill>
                <a:latin typeface="Arcade Gamer"/>
              </a:rPr>
              <a:t>baru</a:t>
            </a:r>
            <a:r>
              <a:rPr lang="en-US" sz="2000" dirty="0">
                <a:solidFill>
                  <a:srgbClr val="FFFFFF"/>
                </a:solidFill>
                <a:latin typeface="Arcade Gamer"/>
              </a:rPr>
              <a:t> </a:t>
            </a:r>
            <a:r>
              <a:rPr lang="en-US" sz="2000" dirty="0" err="1">
                <a:solidFill>
                  <a:srgbClr val="FFFFFF"/>
                </a:solidFill>
                <a:latin typeface="Arcade Gamer"/>
              </a:rPr>
              <a:t>tersebut</a:t>
            </a:r>
            <a:r>
              <a:rPr lang="en-US" sz="2000" dirty="0">
                <a:solidFill>
                  <a:srgbClr val="FFFFFF"/>
                </a:solidFill>
                <a:latin typeface="Arcade Gamer"/>
              </a:rPr>
              <a:t> </a:t>
            </a:r>
            <a:r>
              <a:rPr lang="en-US" sz="2000" dirty="0" err="1">
                <a:solidFill>
                  <a:srgbClr val="FFFFFF"/>
                </a:solidFill>
                <a:latin typeface="Arcade Gamer"/>
              </a:rPr>
              <a:t>hanya</a:t>
            </a:r>
            <a:r>
              <a:rPr lang="en-US" sz="2000" dirty="0">
                <a:solidFill>
                  <a:srgbClr val="FFFFFF"/>
                </a:solidFill>
                <a:latin typeface="Arcade Gamer"/>
              </a:rPr>
              <a:t> </a:t>
            </a:r>
            <a:r>
              <a:rPr lang="en-US" sz="2000" dirty="0" err="1">
                <a:solidFill>
                  <a:srgbClr val="FFFFFF"/>
                </a:solidFill>
                <a:latin typeface="Arcade Gamer"/>
              </a:rPr>
              <a:t>terdapat</a:t>
            </a:r>
            <a:r>
              <a:rPr lang="en-US" sz="2000" dirty="0">
                <a:solidFill>
                  <a:srgbClr val="FFFFFF"/>
                </a:solidFill>
                <a:latin typeface="Arcade Gamer"/>
              </a:rPr>
              <a:t> 1 </a:t>
            </a:r>
            <a:r>
              <a:rPr lang="en-US" sz="2000" dirty="0" err="1">
                <a:solidFill>
                  <a:srgbClr val="FFFFFF"/>
                </a:solidFill>
                <a:latin typeface="Arcade Gamer"/>
              </a:rPr>
              <a:t>musuh</a:t>
            </a:r>
            <a:r>
              <a:rPr lang="en-US" sz="2000" dirty="0">
                <a:solidFill>
                  <a:srgbClr val="FFFFFF"/>
                </a:solidFill>
                <a:latin typeface="Arcade Gamer"/>
              </a:rPr>
              <a:t> </a:t>
            </a:r>
            <a:r>
              <a:rPr lang="en-US" sz="2000" dirty="0" err="1">
                <a:solidFill>
                  <a:srgbClr val="FFFFFF"/>
                </a:solidFill>
                <a:latin typeface="Arcade Gamer"/>
              </a:rPr>
              <a:t>yaitu</a:t>
            </a:r>
            <a:r>
              <a:rPr lang="en-US" sz="2000" dirty="0">
                <a:solidFill>
                  <a:srgbClr val="FFFFFF"/>
                </a:solidFill>
                <a:latin typeface="Arcade Gamer"/>
              </a:rPr>
              <a:t> raja yang </a:t>
            </a:r>
            <a:r>
              <a:rPr lang="en-US" sz="2000" dirty="0" err="1">
                <a:solidFill>
                  <a:srgbClr val="FFFFFF"/>
                </a:solidFill>
                <a:latin typeface="Arcade Gamer"/>
              </a:rPr>
              <a:t>bernama</a:t>
            </a:r>
            <a:r>
              <a:rPr lang="en-US" sz="2000" dirty="0">
                <a:solidFill>
                  <a:srgbClr val="FFFFFF"/>
                </a:solidFill>
                <a:latin typeface="Arcade Gamer"/>
              </a:rPr>
              <a:t> </a:t>
            </a:r>
            <a:r>
              <a:rPr lang="en-US" sz="2000" dirty="0" err="1">
                <a:solidFill>
                  <a:srgbClr val="FFFFFF"/>
                </a:solidFill>
                <a:latin typeface="Arcade Gamer"/>
              </a:rPr>
              <a:t>mino</a:t>
            </a:r>
            <a:r>
              <a:rPr lang="en-US" sz="2000" dirty="0">
                <a:solidFill>
                  <a:srgbClr val="FFFFFF"/>
                </a:solidFill>
                <a:latin typeface="Arcade Gamer"/>
              </a:rPr>
              <a:t>, di arena </a:t>
            </a:r>
            <a:r>
              <a:rPr lang="en-US" sz="2000" dirty="0" err="1">
                <a:solidFill>
                  <a:srgbClr val="FFFFFF"/>
                </a:solidFill>
                <a:latin typeface="Arcade Gamer"/>
              </a:rPr>
              <a:t>tersebut</a:t>
            </a:r>
            <a:r>
              <a:rPr lang="en-US" sz="2000" dirty="0">
                <a:solidFill>
                  <a:srgbClr val="FFFFFF"/>
                </a:solidFill>
                <a:latin typeface="Arcade Gamer"/>
              </a:rPr>
              <a:t> player harus </a:t>
            </a:r>
            <a:r>
              <a:rPr lang="en-US" sz="2000" dirty="0" err="1">
                <a:solidFill>
                  <a:srgbClr val="FFFFFF"/>
                </a:solidFill>
                <a:latin typeface="Arcade Gamer"/>
              </a:rPr>
              <a:t>melawan</a:t>
            </a:r>
            <a:r>
              <a:rPr lang="en-US" sz="2000" dirty="0">
                <a:solidFill>
                  <a:srgbClr val="FFFFFF"/>
                </a:solidFill>
                <a:latin typeface="Arcade Gamer"/>
              </a:rPr>
              <a:t> dan </a:t>
            </a:r>
            <a:r>
              <a:rPr lang="en-US" sz="2000" dirty="0" err="1">
                <a:solidFill>
                  <a:srgbClr val="FFFFFF"/>
                </a:solidFill>
                <a:latin typeface="Arcade Gamer"/>
              </a:rPr>
              <a:t>mengalahkan</a:t>
            </a:r>
            <a:r>
              <a:rPr lang="en-US" sz="2000" dirty="0">
                <a:solidFill>
                  <a:srgbClr val="FFFFFF"/>
                </a:solidFill>
                <a:latin typeface="Arcade Gamer"/>
              </a:rPr>
              <a:t> raja </a:t>
            </a:r>
            <a:r>
              <a:rPr lang="en-US" sz="2000" dirty="0" err="1">
                <a:solidFill>
                  <a:srgbClr val="FFFFFF"/>
                </a:solidFill>
                <a:latin typeface="Arcade Gamer"/>
              </a:rPr>
              <a:t>tersebut</a:t>
            </a:r>
            <a:r>
              <a:rPr lang="en-US" sz="2000" dirty="0">
                <a:solidFill>
                  <a:srgbClr val="FFFFFF"/>
                </a:solidFill>
                <a:latin typeface="Arcade Gamer"/>
              </a:rPr>
              <a:t> untuk </a:t>
            </a:r>
            <a:r>
              <a:rPr lang="en-US" sz="2000" dirty="0" err="1">
                <a:solidFill>
                  <a:srgbClr val="FFFFFF"/>
                </a:solidFill>
                <a:latin typeface="Arcade Gamer"/>
              </a:rPr>
              <a:t>menyelesaikan</a:t>
            </a:r>
            <a:r>
              <a:rPr lang="en-US" sz="2000" dirty="0">
                <a:solidFill>
                  <a:srgbClr val="FFFFFF"/>
                </a:solidFill>
                <a:latin typeface="Arcade Gamer"/>
              </a:rPr>
              <a:t> game pada level 3.</a:t>
            </a:r>
          </a:p>
        </p:txBody>
      </p:sp>
      <p:sp>
        <p:nvSpPr>
          <p:cNvPr id="16" name="Freeform 1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extLst>
      <p:ext uri="{BB962C8B-B14F-4D97-AF65-F5344CB8AC3E}">
        <p14:creationId xmlns:p14="http://schemas.microsoft.com/office/powerpoint/2010/main" val="423136250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Freeform 14"/>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300776" y="4579720"/>
            <a:ext cx="17686447" cy="3618352"/>
          </a:xfrm>
          <a:custGeom>
            <a:avLst/>
            <a:gdLst/>
            <a:ahLst/>
            <a:cxnLst/>
            <a:rect l="l" t="t" r="r" b="b"/>
            <a:pathLst>
              <a:path w="17686447" h="3618352">
                <a:moveTo>
                  <a:pt x="0" y="0"/>
                </a:moveTo>
                <a:lnTo>
                  <a:pt x="17686448" y="0"/>
                </a:lnTo>
                <a:lnTo>
                  <a:pt x="17686448" y="3618353"/>
                </a:lnTo>
                <a:lnTo>
                  <a:pt x="0" y="3618353"/>
                </a:lnTo>
                <a:lnTo>
                  <a:pt x="0" y="0"/>
                </a:lnTo>
                <a:close/>
              </a:path>
            </a:pathLst>
          </a:custGeom>
          <a:blipFill>
            <a:blip r:embed="rId13"/>
            <a:stretch>
              <a:fillRect/>
            </a:stretch>
          </a:blipFill>
        </p:spPr>
      </p:sp>
      <p:sp>
        <p:nvSpPr>
          <p:cNvPr id="17" name="TextBox 17"/>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LEVEL 3</a:t>
            </a:r>
          </a:p>
        </p:txBody>
      </p:sp>
      <p:pic>
        <p:nvPicPr>
          <p:cNvPr id="19" name="Picture 18">
            <a:extLst>
              <a:ext uri="{FF2B5EF4-FFF2-40B4-BE49-F238E27FC236}">
                <a16:creationId xmlns:a16="http://schemas.microsoft.com/office/drawing/2014/main" id="{EF11CE1A-042C-4092-BF19-800CB31B225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985" y="1879008"/>
            <a:ext cx="18288000" cy="151822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Freeform 14"/>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185970" y="197579"/>
            <a:ext cx="18473970" cy="1192634"/>
          </a:xfrm>
          <a:prstGeom prst="rect">
            <a:avLst/>
          </a:prstGeom>
        </p:spPr>
        <p:txBody>
          <a:bodyPr lIns="0" tIns="0" rIns="0" bIns="0" rtlCol="0" anchor="t">
            <a:spAutoFit/>
          </a:bodyPr>
          <a:lstStyle/>
          <a:p>
            <a:pPr algn="ctr">
              <a:lnSpc>
                <a:spcPts val="9324"/>
              </a:lnSpc>
            </a:pPr>
            <a:r>
              <a:rPr lang="en-US" sz="8325" dirty="0">
                <a:solidFill>
                  <a:srgbClr val="FF63D8"/>
                </a:solidFill>
                <a:latin typeface="Arcade Gamer"/>
              </a:rPr>
              <a:t>LEVEL 3</a:t>
            </a:r>
          </a:p>
        </p:txBody>
      </p:sp>
      <p:pic>
        <p:nvPicPr>
          <p:cNvPr id="19" name="Picture 18">
            <a:extLst>
              <a:ext uri="{FF2B5EF4-FFF2-40B4-BE49-F238E27FC236}">
                <a16:creationId xmlns:a16="http://schemas.microsoft.com/office/drawing/2014/main" id="{482FD946-6F95-45A1-B5D6-EDD9C188D9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29000" y="1826335"/>
            <a:ext cx="10668000" cy="6634329"/>
          </a:xfrm>
          <a:prstGeom prst="rect">
            <a:avLst/>
          </a:prstGeom>
        </p:spPr>
      </p:pic>
    </p:spTree>
    <p:extLst>
      <p:ext uri="{BB962C8B-B14F-4D97-AF65-F5344CB8AC3E}">
        <p14:creationId xmlns:p14="http://schemas.microsoft.com/office/powerpoint/2010/main" val="611336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03755" y="6533623"/>
            <a:ext cx="3013653" cy="3013653"/>
          </a:xfrm>
          <a:custGeom>
            <a:avLst/>
            <a:gdLst/>
            <a:ahLst/>
            <a:cxnLst/>
            <a:rect l="l" t="t" r="r" b="b"/>
            <a:pathLst>
              <a:path w="3013653" h="3013653">
                <a:moveTo>
                  <a:pt x="0" y="0"/>
                </a:moveTo>
                <a:lnTo>
                  <a:pt x="3013653" y="0"/>
                </a:lnTo>
                <a:lnTo>
                  <a:pt x="3013653" y="3013653"/>
                </a:lnTo>
                <a:lnTo>
                  <a:pt x="0" y="3013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896317" y="6824198"/>
            <a:ext cx="2801266" cy="2623004"/>
          </a:xfrm>
          <a:custGeom>
            <a:avLst/>
            <a:gdLst/>
            <a:ahLst/>
            <a:cxnLst/>
            <a:rect l="l" t="t" r="r" b="b"/>
            <a:pathLst>
              <a:path w="2801266" h="2623004">
                <a:moveTo>
                  <a:pt x="0" y="0"/>
                </a:moveTo>
                <a:lnTo>
                  <a:pt x="2801266" y="0"/>
                </a:lnTo>
                <a:lnTo>
                  <a:pt x="2801266" y="2623003"/>
                </a:lnTo>
                <a:lnTo>
                  <a:pt x="0" y="2623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47567" y="9258300"/>
            <a:ext cx="9678500" cy="1742130"/>
          </a:xfrm>
          <a:custGeom>
            <a:avLst/>
            <a:gdLst/>
            <a:ahLst/>
            <a:cxnLst/>
            <a:rect l="l" t="t" r="r" b="b"/>
            <a:pathLst>
              <a:path w="9678500" h="1742130">
                <a:moveTo>
                  <a:pt x="0" y="0"/>
                </a:moveTo>
                <a:lnTo>
                  <a:pt x="9678500" y="0"/>
                </a:lnTo>
                <a:lnTo>
                  <a:pt x="9678500" y="1742130"/>
                </a:lnTo>
                <a:lnTo>
                  <a:pt x="0" y="1742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057067" y="9258300"/>
            <a:ext cx="9678500" cy="1742130"/>
          </a:xfrm>
          <a:custGeom>
            <a:avLst/>
            <a:gdLst/>
            <a:ahLst/>
            <a:cxnLst/>
            <a:rect l="l" t="t" r="r" b="b"/>
            <a:pathLst>
              <a:path w="9678500" h="1742130">
                <a:moveTo>
                  <a:pt x="0" y="0"/>
                </a:moveTo>
                <a:lnTo>
                  <a:pt x="9678500" y="0"/>
                </a:lnTo>
                <a:lnTo>
                  <a:pt x="9678500" y="1742130"/>
                </a:lnTo>
                <a:lnTo>
                  <a:pt x="0" y="1742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152281" y="8737268"/>
            <a:ext cx="1088645" cy="482962"/>
          </a:xfrm>
          <a:custGeom>
            <a:avLst/>
            <a:gdLst/>
            <a:ahLst/>
            <a:cxnLst/>
            <a:rect l="l" t="t" r="r" b="b"/>
            <a:pathLst>
              <a:path w="1088645" h="482962">
                <a:moveTo>
                  <a:pt x="0" y="0"/>
                </a:moveTo>
                <a:lnTo>
                  <a:pt x="1088645" y="0"/>
                </a:lnTo>
                <a:lnTo>
                  <a:pt x="1088645" y="482962"/>
                </a:lnTo>
                <a:lnTo>
                  <a:pt x="0" y="4829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714758" y="8865281"/>
            <a:ext cx="885904" cy="393019"/>
          </a:xfrm>
          <a:custGeom>
            <a:avLst/>
            <a:gdLst/>
            <a:ahLst/>
            <a:cxnLst/>
            <a:rect l="l" t="t" r="r" b="b"/>
            <a:pathLst>
              <a:path w="885904" h="393019">
                <a:moveTo>
                  <a:pt x="0" y="0"/>
                </a:moveTo>
                <a:lnTo>
                  <a:pt x="885904" y="0"/>
                </a:lnTo>
                <a:lnTo>
                  <a:pt x="885904" y="393019"/>
                </a:lnTo>
                <a:lnTo>
                  <a:pt x="0" y="3930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7016036" y="8368309"/>
            <a:ext cx="1271964" cy="814057"/>
          </a:xfrm>
          <a:custGeom>
            <a:avLst/>
            <a:gdLst/>
            <a:ahLst/>
            <a:cxnLst/>
            <a:rect l="l" t="t" r="r" b="b"/>
            <a:pathLst>
              <a:path w="1271964" h="814057">
                <a:moveTo>
                  <a:pt x="0" y="0"/>
                </a:moveTo>
                <a:lnTo>
                  <a:pt x="1271964" y="0"/>
                </a:lnTo>
                <a:lnTo>
                  <a:pt x="1271964" y="814057"/>
                </a:lnTo>
                <a:lnTo>
                  <a:pt x="0" y="8140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9" name="Picture 9"/>
          <p:cNvPicPr>
            <a:picLocks noChangeAspect="1"/>
          </p:cNvPicPr>
          <p:nvPr/>
        </p:nvPicPr>
        <p:blipFill>
          <a:blip r:embed="rId12"/>
          <a:srcRect/>
          <a:stretch>
            <a:fillRect/>
          </a:stretch>
        </p:blipFill>
        <p:spPr>
          <a:xfrm>
            <a:off x="6554916" y="7957724"/>
            <a:ext cx="1044503" cy="1243457"/>
          </a:xfrm>
          <a:prstGeom prst="rect">
            <a:avLst/>
          </a:prstGeom>
        </p:spPr>
      </p:pic>
      <p:pic>
        <p:nvPicPr>
          <p:cNvPr id="10" name="Picture 10"/>
          <p:cNvPicPr>
            <a:picLocks noChangeAspect="1"/>
          </p:cNvPicPr>
          <p:nvPr/>
        </p:nvPicPr>
        <p:blipFill>
          <a:blip r:embed="rId13"/>
          <a:srcRect/>
          <a:stretch>
            <a:fillRect/>
          </a:stretch>
        </p:blipFill>
        <p:spPr>
          <a:xfrm>
            <a:off x="8456669" y="8293623"/>
            <a:ext cx="534500" cy="571658"/>
          </a:xfrm>
          <a:prstGeom prst="rect">
            <a:avLst/>
          </a:prstGeom>
        </p:spPr>
      </p:pic>
      <p:pic>
        <p:nvPicPr>
          <p:cNvPr id="11" name="Picture 11"/>
          <p:cNvPicPr>
            <a:picLocks noChangeAspect="1"/>
          </p:cNvPicPr>
          <p:nvPr/>
        </p:nvPicPr>
        <p:blipFill>
          <a:blip r:embed="rId13"/>
          <a:srcRect/>
          <a:stretch>
            <a:fillRect/>
          </a:stretch>
        </p:blipFill>
        <p:spPr>
          <a:xfrm>
            <a:off x="9246575" y="8293623"/>
            <a:ext cx="534500" cy="571658"/>
          </a:xfrm>
          <a:prstGeom prst="rect">
            <a:avLst/>
          </a:prstGeom>
        </p:spPr>
      </p:pic>
      <p:pic>
        <p:nvPicPr>
          <p:cNvPr id="12" name="Picture 12"/>
          <p:cNvPicPr>
            <a:picLocks noChangeAspect="1"/>
          </p:cNvPicPr>
          <p:nvPr/>
        </p:nvPicPr>
        <p:blipFill>
          <a:blip r:embed="rId13"/>
          <a:srcRect/>
          <a:stretch>
            <a:fillRect/>
          </a:stretch>
        </p:blipFill>
        <p:spPr>
          <a:xfrm>
            <a:off x="10038250" y="8293623"/>
            <a:ext cx="534500" cy="571658"/>
          </a:xfrm>
          <a:prstGeom prst="rect">
            <a:avLst/>
          </a:prstGeom>
        </p:spPr>
      </p:pic>
      <p:sp>
        <p:nvSpPr>
          <p:cNvPr id="13" name="Freeform 13"/>
          <p:cNvSpPr/>
          <p:nvPr/>
        </p:nvSpPr>
        <p:spPr>
          <a:xfrm>
            <a:off x="1214400" y="1191930"/>
            <a:ext cx="3390350" cy="616427"/>
          </a:xfrm>
          <a:custGeom>
            <a:avLst/>
            <a:gdLst/>
            <a:ahLst/>
            <a:cxnLst/>
            <a:rect l="l" t="t" r="r" b="b"/>
            <a:pathLst>
              <a:path w="3390350" h="616427">
                <a:moveTo>
                  <a:pt x="0" y="0"/>
                </a:moveTo>
                <a:lnTo>
                  <a:pt x="3390350" y="0"/>
                </a:lnTo>
                <a:lnTo>
                  <a:pt x="3390350" y="616427"/>
                </a:lnTo>
                <a:lnTo>
                  <a:pt x="0" y="6164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13686580" y="1191930"/>
            <a:ext cx="3390350" cy="616427"/>
          </a:xfrm>
          <a:custGeom>
            <a:avLst/>
            <a:gdLst/>
            <a:ahLst/>
            <a:cxnLst/>
            <a:rect l="l" t="t" r="r" b="b"/>
            <a:pathLst>
              <a:path w="3390350" h="616427">
                <a:moveTo>
                  <a:pt x="0" y="0"/>
                </a:moveTo>
                <a:lnTo>
                  <a:pt x="3390350" y="0"/>
                </a:lnTo>
                <a:lnTo>
                  <a:pt x="3390350" y="616427"/>
                </a:lnTo>
                <a:lnTo>
                  <a:pt x="0" y="6164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pic>
        <p:nvPicPr>
          <p:cNvPr id="15" name="Picture 15"/>
          <p:cNvPicPr>
            <a:picLocks noChangeAspect="1"/>
          </p:cNvPicPr>
          <p:nvPr/>
        </p:nvPicPr>
        <p:blipFill>
          <a:blip r:embed="rId16"/>
          <a:srcRect/>
          <a:stretch>
            <a:fillRect/>
          </a:stretch>
        </p:blipFill>
        <p:spPr>
          <a:xfrm>
            <a:off x="2026157" y="3223417"/>
            <a:ext cx="883419" cy="781825"/>
          </a:xfrm>
          <a:prstGeom prst="rect">
            <a:avLst/>
          </a:prstGeom>
        </p:spPr>
      </p:pic>
      <p:pic>
        <p:nvPicPr>
          <p:cNvPr id="16" name="Picture 16"/>
          <p:cNvPicPr>
            <a:picLocks noChangeAspect="1"/>
          </p:cNvPicPr>
          <p:nvPr/>
        </p:nvPicPr>
        <p:blipFill>
          <a:blip r:embed="rId16"/>
          <a:srcRect/>
          <a:stretch>
            <a:fillRect/>
          </a:stretch>
        </p:blipFill>
        <p:spPr>
          <a:xfrm>
            <a:off x="13441172" y="6457742"/>
            <a:ext cx="490817" cy="434373"/>
          </a:xfrm>
          <a:prstGeom prst="rect">
            <a:avLst/>
          </a:prstGeom>
        </p:spPr>
      </p:pic>
      <p:pic>
        <p:nvPicPr>
          <p:cNvPr id="17" name="Picture 17"/>
          <p:cNvPicPr>
            <a:picLocks noChangeAspect="1"/>
          </p:cNvPicPr>
          <p:nvPr/>
        </p:nvPicPr>
        <p:blipFill>
          <a:blip r:embed="rId16"/>
          <a:srcRect/>
          <a:stretch>
            <a:fillRect/>
          </a:stretch>
        </p:blipFill>
        <p:spPr>
          <a:xfrm>
            <a:off x="14009325" y="2553336"/>
            <a:ext cx="490817" cy="434373"/>
          </a:xfrm>
          <a:prstGeom prst="rect">
            <a:avLst/>
          </a:prstGeom>
        </p:spPr>
      </p:pic>
      <p:sp>
        <p:nvSpPr>
          <p:cNvPr id="18" name="TextBox 18"/>
          <p:cNvSpPr txBox="1"/>
          <p:nvPr/>
        </p:nvSpPr>
        <p:spPr>
          <a:xfrm>
            <a:off x="3778746" y="2736046"/>
            <a:ext cx="10730508" cy="3065145"/>
          </a:xfrm>
          <a:prstGeom prst="rect">
            <a:avLst/>
          </a:prstGeom>
        </p:spPr>
        <p:txBody>
          <a:bodyPr lIns="0" tIns="0" rIns="0" bIns="0" rtlCol="0" anchor="t">
            <a:spAutoFit/>
          </a:bodyPr>
          <a:lstStyle/>
          <a:p>
            <a:pPr marL="0" lvl="0" indent="0" algn="ctr">
              <a:lnSpc>
                <a:spcPts val="7980"/>
              </a:lnSpc>
              <a:spcBef>
                <a:spcPct val="0"/>
              </a:spcBef>
            </a:pPr>
            <a:r>
              <a:rPr lang="en-US" sz="5700" spc="969">
                <a:solidFill>
                  <a:srgbClr val="FFFFFF"/>
                </a:solidFill>
                <a:latin typeface="Horizon Bold Italics"/>
              </a:rPr>
              <a:t>POTENSI PEMASARAN GAME</a:t>
            </a:r>
          </a:p>
        </p:txBody>
      </p:sp>
      <p:sp>
        <p:nvSpPr>
          <p:cNvPr id="19" name="Freeform 19"/>
          <p:cNvSpPr/>
          <p:nvPr/>
        </p:nvSpPr>
        <p:spPr>
          <a:xfrm>
            <a:off x="1214400" y="4666524"/>
            <a:ext cx="1695175" cy="616427"/>
          </a:xfrm>
          <a:custGeom>
            <a:avLst/>
            <a:gdLst/>
            <a:ahLst/>
            <a:cxnLst/>
            <a:rect l="l" t="t" r="r" b="b"/>
            <a:pathLst>
              <a:path w="1695175" h="616427">
                <a:moveTo>
                  <a:pt x="0" y="0"/>
                </a:moveTo>
                <a:lnTo>
                  <a:pt x="1695175" y="0"/>
                </a:lnTo>
                <a:lnTo>
                  <a:pt x="1695175" y="616428"/>
                </a:lnTo>
                <a:lnTo>
                  <a:pt x="0" y="61642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0" name="Freeform 20"/>
          <p:cNvSpPr/>
          <p:nvPr/>
        </p:nvSpPr>
        <p:spPr>
          <a:xfrm>
            <a:off x="15072556" y="2987709"/>
            <a:ext cx="1969182" cy="716066"/>
          </a:xfrm>
          <a:custGeom>
            <a:avLst/>
            <a:gdLst/>
            <a:ahLst/>
            <a:cxnLst/>
            <a:rect l="l" t="t" r="r" b="b"/>
            <a:pathLst>
              <a:path w="1969182" h="716066">
                <a:moveTo>
                  <a:pt x="0" y="0"/>
                </a:moveTo>
                <a:lnTo>
                  <a:pt x="1969181" y="0"/>
                </a:lnTo>
                <a:lnTo>
                  <a:pt x="1969181" y="716066"/>
                </a:lnTo>
                <a:lnTo>
                  <a:pt x="0" y="71606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1" name="Freeform 21"/>
          <p:cNvSpPr/>
          <p:nvPr/>
        </p:nvSpPr>
        <p:spPr>
          <a:xfrm>
            <a:off x="7532414" y="6340722"/>
            <a:ext cx="3223172" cy="966952"/>
          </a:xfrm>
          <a:custGeom>
            <a:avLst/>
            <a:gdLst/>
            <a:ahLst/>
            <a:cxnLst/>
            <a:rect l="l" t="t" r="r" b="b"/>
            <a:pathLst>
              <a:path w="3223172" h="966952">
                <a:moveTo>
                  <a:pt x="0" y="0"/>
                </a:moveTo>
                <a:lnTo>
                  <a:pt x="3223172" y="0"/>
                </a:lnTo>
                <a:lnTo>
                  <a:pt x="3223172" y="966951"/>
                </a:lnTo>
                <a:lnTo>
                  <a:pt x="0" y="96695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486630" y="1548935"/>
            <a:ext cx="15314739" cy="3633744"/>
          </a:xfrm>
          <a:prstGeom prst="rect">
            <a:avLst/>
          </a:prstGeom>
        </p:spPr>
        <p:txBody>
          <a:bodyPr lIns="0" tIns="0" rIns="0" bIns="0" rtlCol="0" anchor="t">
            <a:spAutoFit/>
          </a:bodyPr>
          <a:lstStyle/>
          <a:p>
            <a:pPr algn="ctr">
              <a:lnSpc>
                <a:spcPts val="4042"/>
              </a:lnSpc>
            </a:pPr>
            <a:r>
              <a:rPr lang="en-US" sz="5774" spc="288">
                <a:solidFill>
                  <a:srgbClr val="00FFFF"/>
                </a:solidFill>
                <a:latin typeface="Computer Says No Bold"/>
              </a:rPr>
              <a:t>Dapat dilihat bahwa sekarang banyak sekali game yang berkembang oleh karena itu kami mencoba untuk menganalisis dari projek yang kami kembangkan dengan mempertimbangkan beberapa faktor agar game ini masih memiliki potensi bersaing dengan game global lainya beberapa diantaranya adalah dengan</a:t>
            </a:r>
          </a:p>
          <a:p>
            <a:pPr marL="0" lvl="0" indent="0">
              <a:lnSpc>
                <a:spcPts val="4042"/>
              </a:lnSpc>
              <a:spcBef>
                <a:spcPct val="0"/>
              </a:spcBef>
            </a:pPr>
            <a:endParaRPr lang="en-US" sz="5774" spc="288">
              <a:solidFill>
                <a:srgbClr val="00FFFF"/>
              </a:solidFill>
              <a:latin typeface="Computer Says No Bold"/>
            </a:endParaRP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5993449" y="5221365"/>
            <a:ext cx="6301101" cy="724026"/>
          </a:xfrm>
          <a:prstGeom prst="rect">
            <a:avLst/>
          </a:prstGeom>
        </p:spPr>
        <p:txBody>
          <a:bodyPr lIns="0" tIns="0" rIns="0" bIns="0" rtlCol="0" anchor="t">
            <a:spAutoFit/>
          </a:bodyPr>
          <a:lstStyle/>
          <a:p>
            <a:pPr algn="ctr">
              <a:lnSpc>
                <a:spcPts val="5263"/>
              </a:lnSpc>
            </a:pPr>
            <a:r>
              <a:rPr lang="en-US" sz="4699">
                <a:solidFill>
                  <a:srgbClr val="FFFFFF"/>
                </a:solidFill>
                <a:latin typeface="Arcade Gamer"/>
              </a:rPr>
              <a:t>ANALISIS SWOT</a:t>
            </a:r>
          </a:p>
        </p:txBody>
      </p:sp>
      <p:sp>
        <p:nvSpPr>
          <p:cNvPr id="10" name="TextBox 10"/>
          <p:cNvSpPr txBox="1"/>
          <p:nvPr/>
        </p:nvSpPr>
        <p:spPr>
          <a:xfrm>
            <a:off x="8609802" y="6259003"/>
            <a:ext cx="1068396" cy="1067795"/>
          </a:xfrm>
          <a:prstGeom prst="rect">
            <a:avLst/>
          </a:prstGeom>
        </p:spPr>
        <p:txBody>
          <a:bodyPr lIns="0" tIns="0" rIns="0" bIns="0" rtlCol="0" anchor="t">
            <a:spAutoFit/>
          </a:bodyPr>
          <a:lstStyle/>
          <a:p>
            <a:pPr marL="0" lvl="0" indent="0" algn="ctr">
              <a:lnSpc>
                <a:spcPts val="7117"/>
              </a:lnSpc>
              <a:spcBef>
                <a:spcPct val="0"/>
              </a:spcBef>
            </a:pPr>
            <a:r>
              <a:rPr lang="en-US" sz="10167" spc="508">
                <a:solidFill>
                  <a:srgbClr val="00FFFF"/>
                </a:solidFill>
                <a:latin typeface="Computer Says No Bold"/>
              </a:rPr>
              <a:t>&amp;</a:t>
            </a:r>
          </a:p>
        </p:txBody>
      </p:sp>
      <p:sp>
        <p:nvSpPr>
          <p:cNvPr id="11" name="Freeform 11"/>
          <p:cNvSpPr/>
          <p:nvPr/>
        </p:nvSpPr>
        <p:spPr>
          <a:xfrm>
            <a:off x="8061819" y="9258300"/>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3096275" y="7260123"/>
            <a:ext cx="12095450" cy="1192468"/>
          </a:xfrm>
          <a:prstGeom prst="rect">
            <a:avLst/>
          </a:prstGeom>
        </p:spPr>
        <p:txBody>
          <a:bodyPr lIns="0" tIns="0" rIns="0" bIns="0" rtlCol="0" anchor="t">
            <a:spAutoFit/>
          </a:bodyPr>
          <a:lstStyle/>
          <a:p>
            <a:pPr marL="0" lvl="0" indent="0" algn="ctr">
              <a:lnSpc>
                <a:spcPts val="4623"/>
              </a:lnSpc>
              <a:spcBef>
                <a:spcPct val="0"/>
              </a:spcBef>
            </a:pPr>
            <a:r>
              <a:rPr lang="en-US" sz="3302" spc="561">
                <a:solidFill>
                  <a:srgbClr val="FFFFFF"/>
                </a:solidFill>
                <a:latin typeface="Horizon Bold Italics"/>
              </a:rPr>
              <a:t>ANALISIS DATA PASAR GLOBAL GAME ADVANTURE</a:t>
            </a:r>
          </a:p>
        </p:txBody>
      </p:sp>
      <p:sp>
        <p:nvSpPr>
          <p:cNvPr id="13" name="Freeform 13"/>
          <p:cNvSpPr/>
          <p:nvPr/>
        </p:nvSpPr>
        <p:spPr>
          <a:xfrm>
            <a:off x="15560383" y="8857374"/>
            <a:ext cx="1698917" cy="801852"/>
          </a:xfrm>
          <a:custGeom>
            <a:avLst/>
            <a:gdLst/>
            <a:ahLst/>
            <a:cxnLst/>
            <a:rect l="l" t="t" r="r" b="b"/>
            <a:pathLst>
              <a:path w="1698917" h="801852">
                <a:moveTo>
                  <a:pt x="0" y="0"/>
                </a:moveTo>
                <a:lnTo>
                  <a:pt x="1698917" y="0"/>
                </a:lnTo>
                <a:lnTo>
                  <a:pt x="1698917" y="801852"/>
                </a:lnTo>
                <a:lnTo>
                  <a:pt x="0" y="8018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3750"/>
          <a:stretch>
            <a:fillRect/>
          </a:stretch>
        </p:blipFill>
        <p:spPr>
          <a:xfrm>
            <a:off x="0" y="0"/>
            <a:ext cx="18288000" cy="10287000"/>
          </a:xfrm>
          <a:prstGeom prst="rect">
            <a:avLst/>
          </a:prstGeom>
        </p:spPr>
      </p:pic>
      <p:sp>
        <p:nvSpPr>
          <p:cNvPr id="3" name="Freeform 3"/>
          <p:cNvSpPr/>
          <p:nvPr/>
        </p:nvSpPr>
        <p:spPr>
          <a:xfrm>
            <a:off x="-564169" y="6870641"/>
            <a:ext cx="3456917" cy="3663399"/>
          </a:xfrm>
          <a:custGeom>
            <a:avLst/>
            <a:gdLst/>
            <a:ahLst/>
            <a:cxnLst/>
            <a:rect l="l" t="t" r="r" b="b"/>
            <a:pathLst>
              <a:path w="3456917" h="3663399">
                <a:moveTo>
                  <a:pt x="0" y="0"/>
                </a:moveTo>
                <a:lnTo>
                  <a:pt x="3456917" y="0"/>
                </a:lnTo>
                <a:lnTo>
                  <a:pt x="3456917" y="3663399"/>
                </a:lnTo>
                <a:lnTo>
                  <a:pt x="0" y="36633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31337" y="6619452"/>
            <a:ext cx="3412449" cy="3616276"/>
          </a:xfrm>
          <a:custGeom>
            <a:avLst/>
            <a:gdLst/>
            <a:ahLst/>
            <a:cxnLst/>
            <a:rect l="l" t="t" r="r" b="b"/>
            <a:pathLst>
              <a:path w="3412449" h="3616276">
                <a:moveTo>
                  <a:pt x="0" y="0"/>
                </a:moveTo>
                <a:lnTo>
                  <a:pt x="3412449" y="0"/>
                </a:lnTo>
                <a:lnTo>
                  <a:pt x="3412449" y="3616275"/>
                </a:lnTo>
                <a:lnTo>
                  <a:pt x="0" y="36162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387022" y="1724475"/>
            <a:ext cx="13513955" cy="6838049"/>
            <a:chOff x="0" y="0"/>
            <a:chExt cx="3559231" cy="1800968"/>
          </a:xfrm>
        </p:grpSpPr>
        <p:sp>
          <p:nvSpPr>
            <p:cNvPr id="6" name="Freeform 6"/>
            <p:cNvSpPr/>
            <p:nvPr/>
          </p:nvSpPr>
          <p:spPr>
            <a:xfrm>
              <a:off x="0" y="0"/>
              <a:ext cx="3559231" cy="1800968"/>
            </a:xfrm>
            <a:custGeom>
              <a:avLst/>
              <a:gdLst/>
              <a:ahLst/>
              <a:cxnLst/>
              <a:rect l="l" t="t" r="r" b="b"/>
              <a:pathLst>
                <a:path w="3559231" h="1800968">
                  <a:moveTo>
                    <a:pt x="29217" y="0"/>
                  </a:moveTo>
                  <a:lnTo>
                    <a:pt x="3530014" y="0"/>
                  </a:lnTo>
                  <a:cubicBezTo>
                    <a:pt x="3537763" y="0"/>
                    <a:pt x="3545194" y="3078"/>
                    <a:pt x="3550673" y="8557"/>
                  </a:cubicBezTo>
                  <a:cubicBezTo>
                    <a:pt x="3556153" y="14037"/>
                    <a:pt x="3559231" y="21468"/>
                    <a:pt x="3559231" y="29217"/>
                  </a:cubicBezTo>
                  <a:lnTo>
                    <a:pt x="3559231" y="1771751"/>
                  </a:lnTo>
                  <a:cubicBezTo>
                    <a:pt x="3559231" y="1779499"/>
                    <a:pt x="3556153" y="1786931"/>
                    <a:pt x="3550673" y="1792410"/>
                  </a:cubicBezTo>
                  <a:cubicBezTo>
                    <a:pt x="3545194" y="1797889"/>
                    <a:pt x="3537763" y="1800968"/>
                    <a:pt x="3530014" y="1800968"/>
                  </a:cubicBezTo>
                  <a:lnTo>
                    <a:pt x="29217" y="1800968"/>
                  </a:lnTo>
                  <a:cubicBezTo>
                    <a:pt x="21468" y="1800968"/>
                    <a:pt x="14037" y="1797889"/>
                    <a:pt x="8557" y="1792410"/>
                  </a:cubicBezTo>
                  <a:cubicBezTo>
                    <a:pt x="3078" y="1786931"/>
                    <a:pt x="0" y="1779499"/>
                    <a:pt x="0" y="1771751"/>
                  </a:cubicBezTo>
                  <a:lnTo>
                    <a:pt x="0" y="29217"/>
                  </a:lnTo>
                  <a:cubicBezTo>
                    <a:pt x="0" y="21468"/>
                    <a:pt x="3078" y="14037"/>
                    <a:pt x="8557" y="8557"/>
                  </a:cubicBezTo>
                  <a:cubicBezTo>
                    <a:pt x="14037" y="3078"/>
                    <a:pt x="21468" y="0"/>
                    <a:pt x="29217" y="0"/>
                  </a:cubicBezTo>
                  <a:close/>
                </a:path>
              </a:pathLst>
            </a:custGeom>
            <a:solidFill>
              <a:srgbClr val="000000">
                <a:alpha val="0"/>
              </a:srgbClr>
            </a:solidFill>
            <a:ln w="38100">
              <a:solidFill>
                <a:srgbClr val="FFFFFF"/>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174213" y="7174554"/>
            <a:ext cx="1757056" cy="744353"/>
          </a:xfrm>
          <a:custGeom>
            <a:avLst/>
            <a:gdLst/>
            <a:ahLst/>
            <a:cxnLst/>
            <a:rect l="l" t="t" r="r" b="b"/>
            <a:pathLst>
              <a:path w="1757056" h="744353">
                <a:moveTo>
                  <a:pt x="0" y="0"/>
                </a:moveTo>
                <a:lnTo>
                  <a:pt x="1757056" y="0"/>
                </a:lnTo>
                <a:lnTo>
                  <a:pt x="1757056" y="744353"/>
                </a:lnTo>
                <a:lnTo>
                  <a:pt x="0" y="744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1355326" y="7174554"/>
            <a:ext cx="1757056" cy="744353"/>
          </a:xfrm>
          <a:custGeom>
            <a:avLst/>
            <a:gdLst/>
            <a:ahLst/>
            <a:cxnLst/>
            <a:rect l="l" t="t" r="r" b="b"/>
            <a:pathLst>
              <a:path w="1757056" h="744353">
                <a:moveTo>
                  <a:pt x="0" y="0"/>
                </a:moveTo>
                <a:lnTo>
                  <a:pt x="1757056" y="0"/>
                </a:lnTo>
                <a:lnTo>
                  <a:pt x="1757056" y="744353"/>
                </a:lnTo>
                <a:lnTo>
                  <a:pt x="0" y="7443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8748191" y="2669945"/>
            <a:ext cx="791618" cy="884939"/>
          </a:xfrm>
          <a:custGeom>
            <a:avLst/>
            <a:gdLst/>
            <a:ahLst/>
            <a:cxnLst/>
            <a:rect l="l" t="t" r="r" b="b"/>
            <a:pathLst>
              <a:path w="791618" h="884939">
                <a:moveTo>
                  <a:pt x="0" y="0"/>
                </a:moveTo>
                <a:lnTo>
                  <a:pt x="791618" y="0"/>
                </a:lnTo>
                <a:lnTo>
                  <a:pt x="791618" y="884939"/>
                </a:lnTo>
                <a:lnTo>
                  <a:pt x="0" y="8849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8264769" y="7098354"/>
            <a:ext cx="1757056" cy="744353"/>
          </a:xfrm>
          <a:custGeom>
            <a:avLst/>
            <a:gdLst/>
            <a:ahLst/>
            <a:cxnLst/>
            <a:rect l="l" t="t" r="r" b="b"/>
            <a:pathLst>
              <a:path w="1757056" h="744353">
                <a:moveTo>
                  <a:pt x="0" y="0"/>
                </a:moveTo>
                <a:lnTo>
                  <a:pt x="1757057" y="0"/>
                </a:lnTo>
                <a:lnTo>
                  <a:pt x="1757057"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5390137" y="5888870"/>
            <a:ext cx="7507727" cy="464114"/>
          </a:xfrm>
          <a:custGeom>
            <a:avLst/>
            <a:gdLst/>
            <a:ahLst/>
            <a:cxnLst/>
            <a:rect l="l" t="t" r="r" b="b"/>
            <a:pathLst>
              <a:path w="7507727" h="464114">
                <a:moveTo>
                  <a:pt x="0" y="0"/>
                </a:moveTo>
                <a:lnTo>
                  <a:pt x="7507726" y="0"/>
                </a:lnTo>
                <a:lnTo>
                  <a:pt x="7507726" y="464114"/>
                </a:lnTo>
                <a:lnTo>
                  <a:pt x="0" y="4641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a:off x="746878" y="1028700"/>
            <a:ext cx="1427304" cy="498259"/>
          </a:xfrm>
          <a:custGeom>
            <a:avLst/>
            <a:gdLst/>
            <a:ahLst/>
            <a:cxnLst/>
            <a:rect l="l" t="t" r="r" b="b"/>
            <a:pathLst>
              <a:path w="1427304" h="498259">
                <a:moveTo>
                  <a:pt x="0" y="0"/>
                </a:moveTo>
                <a:lnTo>
                  <a:pt x="1427304" y="0"/>
                </a:lnTo>
                <a:lnTo>
                  <a:pt x="1427304" y="498259"/>
                </a:lnTo>
                <a:lnTo>
                  <a:pt x="0" y="49825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TextBox 14"/>
          <p:cNvSpPr txBox="1"/>
          <p:nvPr/>
        </p:nvSpPr>
        <p:spPr>
          <a:xfrm>
            <a:off x="2041535" y="4012260"/>
            <a:ext cx="14204931" cy="1250319"/>
          </a:xfrm>
          <a:prstGeom prst="rect">
            <a:avLst/>
          </a:prstGeom>
        </p:spPr>
        <p:txBody>
          <a:bodyPr lIns="0" tIns="0" rIns="0" bIns="0" rtlCol="0" anchor="t">
            <a:spAutoFit/>
          </a:bodyPr>
          <a:lstStyle/>
          <a:p>
            <a:pPr algn="ctr">
              <a:lnSpc>
                <a:spcPts val="8775"/>
              </a:lnSpc>
            </a:pPr>
            <a:r>
              <a:rPr lang="en-US" sz="8954" spc="-411" dirty="0">
                <a:solidFill>
                  <a:srgbClr val="FFFFFF"/>
                </a:solidFill>
                <a:latin typeface="Arcade Gamer Bold"/>
              </a:rPr>
              <a:t>SAVE THE EARTH </a:t>
            </a:r>
          </a:p>
        </p:txBody>
      </p:sp>
      <p:sp>
        <p:nvSpPr>
          <p:cNvPr id="15" name="Freeform 15"/>
          <p:cNvSpPr/>
          <p:nvPr/>
        </p:nvSpPr>
        <p:spPr>
          <a:xfrm>
            <a:off x="11069616" y="779571"/>
            <a:ext cx="1427304" cy="498259"/>
          </a:xfrm>
          <a:custGeom>
            <a:avLst/>
            <a:gdLst/>
            <a:ahLst/>
            <a:cxnLst/>
            <a:rect l="l" t="t" r="r" b="b"/>
            <a:pathLst>
              <a:path w="1427304" h="498259">
                <a:moveTo>
                  <a:pt x="0" y="0"/>
                </a:moveTo>
                <a:lnTo>
                  <a:pt x="1427305" y="0"/>
                </a:lnTo>
                <a:lnTo>
                  <a:pt x="1427305" y="498258"/>
                </a:lnTo>
                <a:lnTo>
                  <a:pt x="0" y="49825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a:off x="16245763" y="3271670"/>
            <a:ext cx="1427304" cy="498259"/>
          </a:xfrm>
          <a:custGeom>
            <a:avLst/>
            <a:gdLst/>
            <a:ahLst/>
            <a:cxnLst/>
            <a:rect l="l" t="t" r="r" b="b"/>
            <a:pathLst>
              <a:path w="1427304" h="498259">
                <a:moveTo>
                  <a:pt x="0" y="0"/>
                </a:moveTo>
                <a:lnTo>
                  <a:pt x="1427304" y="0"/>
                </a:lnTo>
                <a:lnTo>
                  <a:pt x="1427304" y="498259"/>
                </a:lnTo>
                <a:lnTo>
                  <a:pt x="0" y="49825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a:off x="-648991" y="9798827"/>
            <a:ext cx="9743793" cy="1470427"/>
          </a:xfrm>
          <a:custGeom>
            <a:avLst/>
            <a:gdLst/>
            <a:ahLst/>
            <a:cxnLst/>
            <a:rect l="l" t="t" r="r" b="b"/>
            <a:pathLst>
              <a:path w="9743793" h="1470427">
                <a:moveTo>
                  <a:pt x="0" y="0"/>
                </a:moveTo>
                <a:lnTo>
                  <a:pt x="9743793" y="0"/>
                </a:lnTo>
                <a:lnTo>
                  <a:pt x="9743793" y="1470427"/>
                </a:lnTo>
                <a:lnTo>
                  <a:pt x="0" y="14704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8" name="Freeform 18"/>
          <p:cNvSpPr/>
          <p:nvPr/>
        </p:nvSpPr>
        <p:spPr>
          <a:xfrm>
            <a:off x="73609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9" name="Freeform 19"/>
          <p:cNvSpPr/>
          <p:nvPr/>
        </p:nvSpPr>
        <p:spPr>
          <a:xfrm>
            <a:off x="1455616"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0" name="Freeform 20"/>
          <p:cNvSpPr/>
          <p:nvPr/>
        </p:nvSpPr>
        <p:spPr>
          <a:xfrm>
            <a:off x="217418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1" name="Freeform 21"/>
          <p:cNvSpPr/>
          <p:nvPr/>
        </p:nvSpPr>
        <p:spPr>
          <a:xfrm>
            <a:off x="2892748"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2" name="Freeform 22"/>
          <p:cNvSpPr/>
          <p:nvPr/>
        </p:nvSpPr>
        <p:spPr>
          <a:xfrm>
            <a:off x="3611314"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3" name="Freeform 23"/>
          <p:cNvSpPr/>
          <p:nvPr/>
        </p:nvSpPr>
        <p:spPr>
          <a:xfrm>
            <a:off x="14864394"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4" name="Freeform 24"/>
          <p:cNvSpPr/>
          <p:nvPr/>
        </p:nvSpPr>
        <p:spPr>
          <a:xfrm>
            <a:off x="15599900" y="9332430"/>
            <a:ext cx="602156" cy="466397"/>
          </a:xfrm>
          <a:custGeom>
            <a:avLst/>
            <a:gdLst/>
            <a:ahLst/>
            <a:cxnLst/>
            <a:rect l="l" t="t" r="r" b="b"/>
            <a:pathLst>
              <a:path w="602156" h="466397">
                <a:moveTo>
                  <a:pt x="0" y="0"/>
                </a:moveTo>
                <a:lnTo>
                  <a:pt x="602155" y="0"/>
                </a:lnTo>
                <a:lnTo>
                  <a:pt x="602155" y="466397"/>
                </a:lnTo>
                <a:lnTo>
                  <a:pt x="0" y="46639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5" name="Freeform 25"/>
          <p:cNvSpPr/>
          <p:nvPr/>
        </p:nvSpPr>
        <p:spPr>
          <a:xfrm>
            <a:off x="16335405"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6" name="Freeform 26"/>
          <p:cNvSpPr/>
          <p:nvPr/>
        </p:nvSpPr>
        <p:spPr>
          <a:xfrm>
            <a:off x="17070911"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7" name="Freeform 27"/>
          <p:cNvSpPr/>
          <p:nvPr/>
        </p:nvSpPr>
        <p:spPr>
          <a:xfrm>
            <a:off x="14128888"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8" name="Freeform 28"/>
          <p:cNvSpPr/>
          <p:nvPr/>
        </p:nvSpPr>
        <p:spPr>
          <a:xfrm>
            <a:off x="10021826" y="2669945"/>
            <a:ext cx="791618" cy="884939"/>
          </a:xfrm>
          <a:custGeom>
            <a:avLst/>
            <a:gdLst/>
            <a:ahLst/>
            <a:cxnLst/>
            <a:rect l="l" t="t" r="r" b="b"/>
            <a:pathLst>
              <a:path w="791618" h="884939">
                <a:moveTo>
                  <a:pt x="0" y="0"/>
                </a:moveTo>
                <a:lnTo>
                  <a:pt x="791618" y="0"/>
                </a:lnTo>
                <a:lnTo>
                  <a:pt x="791618" y="884939"/>
                </a:lnTo>
                <a:lnTo>
                  <a:pt x="0" y="8849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7470798" y="2669945"/>
            <a:ext cx="791618" cy="884939"/>
          </a:xfrm>
          <a:custGeom>
            <a:avLst/>
            <a:gdLst/>
            <a:ahLst/>
            <a:cxnLst/>
            <a:rect l="l" t="t" r="r" b="b"/>
            <a:pathLst>
              <a:path w="791618" h="884939">
                <a:moveTo>
                  <a:pt x="0" y="0"/>
                </a:moveTo>
                <a:lnTo>
                  <a:pt x="791618" y="0"/>
                </a:lnTo>
                <a:lnTo>
                  <a:pt x="791618" y="884939"/>
                </a:lnTo>
                <a:lnTo>
                  <a:pt x="0" y="8849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0" name="Freeform 30"/>
          <p:cNvSpPr/>
          <p:nvPr/>
        </p:nvSpPr>
        <p:spPr>
          <a:xfrm>
            <a:off x="9143297" y="9798827"/>
            <a:ext cx="9743793" cy="1470427"/>
          </a:xfrm>
          <a:custGeom>
            <a:avLst/>
            <a:gdLst/>
            <a:ahLst/>
            <a:cxnLst/>
            <a:rect l="l" t="t" r="r" b="b"/>
            <a:pathLst>
              <a:path w="9743793" h="1470427">
                <a:moveTo>
                  <a:pt x="0" y="0"/>
                </a:moveTo>
                <a:lnTo>
                  <a:pt x="9743794" y="0"/>
                </a:lnTo>
                <a:lnTo>
                  <a:pt x="9743794" y="1470427"/>
                </a:lnTo>
                <a:lnTo>
                  <a:pt x="0" y="14704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1000" fill="hold"/>
                                        <p:tgtEl>
                                          <p:spTgt spid="29"/>
                                        </p:tgtEl>
                                        <p:attrNameLst>
                                          <p:attrName>ppt_w</p:attrName>
                                        </p:attrNameLst>
                                      </p:cBhvr>
                                      <p:tavLst>
                                        <p:tav tm="0">
                                          <p:val>
                                            <p:fltVal val="0"/>
                                          </p:val>
                                        </p:tav>
                                        <p:tav tm="100000">
                                          <p:val>
                                            <p:strVal val="#ppt_w"/>
                                          </p:val>
                                        </p:tav>
                                      </p:tavLst>
                                    </p:anim>
                                    <p:anim calcmode="lin" valueType="num">
                                      <p:cBhvr>
                                        <p:cTn id="28" dur="1000" fill="hold"/>
                                        <p:tgtEl>
                                          <p:spTgt spid="29"/>
                                        </p:tgtEl>
                                        <p:attrNameLst>
                                          <p:attrName>ppt_h</p:attrName>
                                        </p:attrNameLst>
                                      </p:cBhvr>
                                      <p:tavLst>
                                        <p:tav tm="0">
                                          <p:val>
                                            <p:fltVal val="0"/>
                                          </p:val>
                                        </p:tav>
                                        <p:tav tm="100000">
                                          <p:val>
                                            <p:strVal val="#ppt_h"/>
                                          </p:val>
                                        </p:tav>
                                      </p:tavLst>
                                    </p:anim>
                                    <p:anim calcmode="lin" valueType="num">
                                      <p:cBhvr>
                                        <p:cTn id="29" dur="1000" fill="hold"/>
                                        <p:tgtEl>
                                          <p:spTgt spid="29"/>
                                        </p:tgtEl>
                                        <p:attrNameLst>
                                          <p:attrName>style.rotation</p:attrName>
                                        </p:attrNameLst>
                                      </p:cBhvr>
                                      <p:tavLst>
                                        <p:tav tm="0">
                                          <p:val>
                                            <p:fltVal val="90"/>
                                          </p:val>
                                        </p:tav>
                                        <p:tav tm="100000">
                                          <p:val>
                                            <p:fltVal val="0"/>
                                          </p:val>
                                        </p:tav>
                                      </p:tavLst>
                                    </p:anim>
                                    <p:animEffect transition="in" filter="fade">
                                      <p:cBhvr>
                                        <p:cTn id="30" dur="10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down)">
                                      <p:cBhvr>
                                        <p:cTn id="35" dur="580">
                                          <p:stCondLst>
                                            <p:cond delay="0"/>
                                          </p:stCondLst>
                                        </p:cTn>
                                        <p:tgtEl>
                                          <p:spTgt spid="14">
                                            <p:txEl>
                                              <p:pRg st="0" end="0"/>
                                            </p:txEl>
                                          </p:spTgt>
                                        </p:tgtEl>
                                      </p:cBhvr>
                                    </p:animEffect>
                                    <p:anim calcmode="lin" valueType="num">
                                      <p:cBhvr>
                                        <p:cTn id="36"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14">
                                            <p:txEl>
                                              <p:pRg st="0" end="0"/>
                                            </p:txEl>
                                          </p:spTgt>
                                        </p:tgtEl>
                                      </p:cBhvr>
                                      <p:to x="100000" y="60000"/>
                                    </p:animScale>
                                    <p:animScale>
                                      <p:cBhvr>
                                        <p:cTn id="42" dur="166" decel="50000">
                                          <p:stCondLst>
                                            <p:cond delay="676"/>
                                          </p:stCondLst>
                                        </p:cTn>
                                        <p:tgtEl>
                                          <p:spTgt spid="14">
                                            <p:txEl>
                                              <p:pRg st="0" end="0"/>
                                            </p:txEl>
                                          </p:spTgt>
                                        </p:tgtEl>
                                      </p:cBhvr>
                                      <p:to x="100000" y="100000"/>
                                    </p:animScale>
                                    <p:animScale>
                                      <p:cBhvr>
                                        <p:cTn id="43" dur="26">
                                          <p:stCondLst>
                                            <p:cond delay="1312"/>
                                          </p:stCondLst>
                                        </p:cTn>
                                        <p:tgtEl>
                                          <p:spTgt spid="14">
                                            <p:txEl>
                                              <p:pRg st="0" end="0"/>
                                            </p:txEl>
                                          </p:spTgt>
                                        </p:tgtEl>
                                      </p:cBhvr>
                                      <p:to x="100000" y="80000"/>
                                    </p:animScale>
                                    <p:animScale>
                                      <p:cBhvr>
                                        <p:cTn id="44" dur="166" decel="50000">
                                          <p:stCondLst>
                                            <p:cond delay="1338"/>
                                          </p:stCondLst>
                                        </p:cTn>
                                        <p:tgtEl>
                                          <p:spTgt spid="14">
                                            <p:txEl>
                                              <p:pRg st="0" end="0"/>
                                            </p:txEl>
                                          </p:spTgt>
                                        </p:tgtEl>
                                      </p:cBhvr>
                                      <p:to x="100000" y="100000"/>
                                    </p:animScale>
                                    <p:animScale>
                                      <p:cBhvr>
                                        <p:cTn id="45" dur="26">
                                          <p:stCondLst>
                                            <p:cond delay="1642"/>
                                          </p:stCondLst>
                                        </p:cTn>
                                        <p:tgtEl>
                                          <p:spTgt spid="14">
                                            <p:txEl>
                                              <p:pRg st="0" end="0"/>
                                            </p:txEl>
                                          </p:spTgt>
                                        </p:tgtEl>
                                      </p:cBhvr>
                                      <p:to x="100000" y="90000"/>
                                    </p:animScale>
                                    <p:animScale>
                                      <p:cBhvr>
                                        <p:cTn id="46" dur="166" decel="50000">
                                          <p:stCondLst>
                                            <p:cond delay="1668"/>
                                          </p:stCondLst>
                                        </p:cTn>
                                        <p:tgtEl>
                                          <p:spTgt spid="14">
                                            <p:txEl>
                                              <p:pRg st="0" end="0"/>
                                            </p:txEl>
                                          </p:spTgt>
                                        </p:tgtEl>
                                      </p:cBhvr>
                                      <p:to x="100000" y="100000"/>
                                    </p:animScale>
                                    <p:animScale>
                                      <p:cBhvr>
                                        <p:cTn id="47" dur="26">
                                          <p:stCondLst>
                                            <p:cond delay="1808"/>
                                          </p:stCondLst>
                                        </p:cTn>
                                        <p:tgtEl>
                                          <p:spTgt spid="14">
                                            <p:txEl>
                                              <p:pRg st="0" end="0"/>
                                            </p:txEl>
                                          </p:spTgt>
                                        </p:tgtEl>
                                      </p:cBhvr>
                                      <p:to x="100000" y="95000"/>
                                    </p:animScale>
                                    <p:animScale>
                                      <p:cBhvr>
                                        <p:cTn id="48" dur="166" decel="50000">
                                          <p:stCondLst>
                                            <p:cond delay="1834"/>
                                          </p:stCondLst>
                                        </p:cTn>
                                        <p:tgtEl>
                                          <p:spTgt spid="14">
                                            <p:txEl>
                                              <p:pRg st="0" end="0"/>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1" presetClass="emph" presetSubtype="0" fill="hold" nodeType="clickEffect">
                                  <p:stCondLst>
                                    <p:cond delay="0"/>
                                  </p:stCondLst>
                                  <p:childTnLst>
                                    <p:animClr clrSpc="hsl" dir="cw">
                                      <p:cBhvr override="childStyle">
                                        <p:cTn id="52" dur="500" fill="hold"/>
                                        <p:tgtEl>
                                          <p:spTgt spid="12"/>
                                        </p:tgtEl>
                                        <p:attrNameLst>
                                          <p:attrName>style.color</p:attrName>
                                        </p:attrNameLst>
                                      </p:cBhvr>
                                      <p:by>
                                        <p:hsl h="7200000" s="0" l="0"/>
                                      </p:by>
                                    </p:animClr>
                                    <p:animClr clrSpc="hsl" dir="cw">
                                      <p:cBhvr>
                                        <p:cTn id="53" dur="500" fill="hold"/>
                                        <p:tgtEl>
                                          <p:spTgt spid="12"/>
                                        </p:tgtEl>
                                        <p:attrNameLst>
                                          <p:attrName>fillcolor</p:attrName>
                                        </p:attrNameLst>
                                      </p:cBhvr>
                                      <p:by>
                                        <p:hsl h="7200000" s="0" l="0"/>
                                      </p:by>
                                    </p:animClr>
                                    <p:animClr clrSpc="hsl" dir="cw">
                                      <p:cBhvr>
                                        <p:cTn id="54" dur="500" fill="hold"/>
                                        <p:tgtEl>
                                          <p:spTgt spid="12"/>
                                        </p:tgtEl>
                                        <p:attrNameLst>
                                          <p:attrName>stroke.color</p:attrName>
                                        </p:attrNameLst>
                                      </p:cBhvr>
                                      <p:by>
                                        <p:hsl h="7200000" s="0" l="0"/>
                                      </p:by>
                                    </p:animClr>
                                    <p:set>
                                      <p:cBhvr>
                                        <p:cTn id="55" dur="5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71435" y="1690845"/>
            <a:ext cx="16945130" cy="7923759"/>
            <a:chOff x="0" y="0"/>
            <a:chExt cx="4462915" cy="2086916"/>
          </a:xfrm>
        </p:grpSpPr>
        <p:sp>
          <p:nvSpPr>
            <p:cNvPr id="4" name="Freeform 4"/>
            <p:cNvSpPr/>
            <p:nvPr/>
          </p:nvSpPr>
          <p:spPr>
            <a:xfrm>
              <a:off x="0" y="0"/>
              <a:ext cx="4462915" cy="2086916"/>
            </a:xfrm>
            <a:custGeom>
              <a:avLst/>
              <a:gdLst/>
              <a:ahLst/>
              <a:cxnLst/>
              <a:rect l="l" t="t" r="r" b="b"/>
              <a:pathLst>
                <a:path w="4462915" h="2086916">
                  <a:moveTo>
                    <a:pt x="22387" y="0"/>
                  </a:moveTo>
                  <a:lnTo>
                    <a:pt x="4440528" y="0"/>
                  </a:lnTo>
                  <a:cubicBezTo>
                    <a:pt x="4452892" y="0"/>
                    <a:pt x="4462915" y="10023"/>
                    <a:pt x="4462915" y="22387"/>
                  </a:cubicBezTo>
                  <a:lnTo>
                    <a:pt x="4462915" y="2064529"/>
                  </a:lnTo>
                  <a:cubicBezTo>
                    <a:pt x="4462915" y="2076893"/>
                    <a:pt x="4452892" y="2086916"/>
                    <a:pt x="4440528" y="2086916"/>
                  </a:cubicBezTo>
                  <a:lnTo>
                    <a:pt x="22387" y="2086916"/>
                  </a:lnTo>
                  <a:cubicBezTo>
                    <a:pt x="10023" y="2086916"/>
                    <a:pt x="0" y="2076893"/>
                    <a:pt x="0" y="2064529"/>
                  </a:cubicBezTo>
                  <a:lnTo>
                    <a:pt x="0" y="22387"/>
                  </a:lnTo>
                  <a:cubicBezTo>
                    <a:pt x="0" y="10023"/>
                    <a:pt x="10023" y="0"/>
                    <a:pt x="22387" y="0"/>
                  </a:cubicBezTo>
                  <a:close/>
                </a:path>
              </a:pathLst>
            </a:custGeom>
            <a:solidFill>
              <a:srgbClr val="000000"/>
            </a:solidFill>
            <a:ln w="47625">
              <a:solidFill>
                <a:srgbClr val="8488F4"/>
              </a:solidFill>
            </a:ln>
          </p:spPr>
        </p:sp>
        <p:sp>
          <p:nvSpPr>
            <p:cNvPr id="5" name="TextBox 5"/>
            <p:cNvSpPr txBox="1"/>
            <p:nvPr/>
          </p:nvSpPr>
          <p:spPr>
            <a:xfrm>
              <a:off x="0" y="-38100"/>
              <a:ext cx="812800" cy="850900"/>
            </a:xfrm>
            <a:prstGeom prst="rect">
              <a:avLst/>
            </a:prstGeom>
          </p:spPr>
          <p:txBody>
            <a:bodyPr lIns="254000" tIns="254000" rIns="254000" bIns="254000" rtlCol="0" anchor="ctr"/>
            <a:lstStyle/>
            <a:p>
              <a:pPr>
                <a:lnSpc>
                  <a:spcPts val="3359"/>
                </a:lnSpc>
              </a:pPr>
              <a:endParaRPr/>
            </a:p>
            <a:p>
              <a:pPr>
                <a:lnSpc>
                  <a:spcPts val="3359"/>
                </a:lnSpc>
              </a:pPr>
              <a:r>
                <a:rPr lang="en-US" sz="2399">
                  <a:solidFill>
                    <a:srgbClr val="FFFFFF"/>
                  </a:solidFill>
                  <a:latin typeface="Garet"/>
                </a:rPr>
                <a:t>   </a:t>
              </a:r>
            </a:p>
          </p:txBody>
        </p:sp>
      </p:grpSp>
      <p:grpSp>
        <p:nvGrpSpPr>
          <p:cNvPr id="6" name="Group 6"/>
          <p:cNvGrpSpPr/>
          <p:nvPr/>
        </p:nvGrpSpPr>
        <p:grpSpPr>
          <a:xfrm>
            <a:off x="9420346" y="2634203"/>
            <a:ext cx="7497394" cy="6031198"/>
            <a:chOff x="0" y="0"/>
            <a:chExt cx="9996525" cy="8041597"/>
          </a:xfrm>
        </p:grpSpPr>
        <p:sp>
          <p:nvSpPr>
            <p:cNvPr id="7" name="TextBox 7"/>
            <p:cNvSpPr txBox="1"/>
            <p:nvPr/>
          </p:nvSpPr>
          <p:spPr>
            <a:xfrm>
              <a:off x="7387405" y="-38100"/>
              <a:ext cx="1132465"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1</a:t>
              </a:r>
            </a:p>
            <a:p>
              <a:pPr marL="0" lvl="0" indent="0" algn="ctr">
                <a:lnSpc>
                  <a:spcPts val="2239"/>
                </a:lnSpc>
                <a:spcBef>
                  <a:spcPct val="0"/>
                </a:spcBef>
              </a:pPr>
              <a:r>
                <a:rPr lang="en-US" sz="1599" u="none">
                  <a:solidFill>
                    <a:srgbClr val="FFFFFF"/>
                  </a:solidFill>
                  <a:latin typeface="Disket Mono"/>
                </a:rPr>
                <a:t>20%</a:t>
              </a:r>
            </a:p>
          </p:txBody>
        </p:sp>
        <p:sp>
          <p:nvSpPr>
            <p:cNvPr id="8" name="TextBox 8"/>
            <p:cNvSpPr txBox="1"/>
            <p:nvPr/>
          </p:nvSpPr>
          <p:spPr>
            <a:xfrm>
              <a:off x="8864060" y="4506576"/>
              <a:ext cx="1132465"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2</a:t>
              </a:r>
            </a:p>
            <a:p>
              <a:pPr marL="0" lvl="0" indent="0" algn="ctr">
                <a:lnSpc>
                  <a:spcPts val="2239"/>
                </a:lnSpc>
                <a:spcBef>
                  <a:spcPct val="0"/>
                </a:spcBef>
              </a:pPr>
              <a:r>
                <a:rPr lang="en-US" sz="1599" u="none">
                  <a:solidFill>
                    <a:srgbClr val="FFFFFF"/>
                  </a:solidFill>
                  <a:latin typeface="Disket Mono"/>
                </a:rPr>
                <a:t>20%</a:t>
              </a:r>
            </a:p>
          </p:txBody>
        </p:sp>
        <p:sp>
          <p:nvSpPr>
            <p:cNvPr id="9" name="TextBox 9"/>
            <p:cNvSpPr txBox="1"/>
            <p:nvPr/>
          </p:nvSpPr>
          <p:spPr>
            <a:xfrm>
              <a:off x="4431895" y="7315340"/>
              <a:ext cx="1132465"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3</a:t>
              </a:r>
            </a:p>
            <a:p>
              <a:pPr marL="0" lvl="0" indent="0" algn="ctr">
                <a:lnSpc>
                  <a:spcPts val="2239"/>
                </a:lnSpc>
                <a:spcBef>
                  <a:spcPct val="0"/>
                </a:spcBef>
              </a:pPr>
              <a:r>
                <a:rPr lang="en-US" sz="1599" u="none">
                  <a:solidFill>
                    <a:srgbClr val="FFFFFF"/>
                  </a:solidFill>
                  <a:latin typeface="Disket Mono"/>
                </a:rPr>
                <a:t>20%</a:t>
              </a:r>
            </a:p>
          </p:txBody>
        </p:sp>
        <p:sp>
          <p:nvSpPr>
            <p:cNvPr id="10" name="TextBox 10"/>
            <p:cNvSpPr txBox="1"/>
            <p:nvPr/>
          </p:nvSpPr>
          <p:spPr>
            <a:xfrm>
              <a:off x="0" y="4506576"/>
              <a:ext cx="1132196"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4</a:t>
              </a:r>
            </a:p>
            <a:p>
              <a:pPr marL="0" lvl="0" indent="0" algn="ctr">
                <a:lnSpc>
                  <a:spcPts val="2239"/>
                </a:lnSpc>
                <a:spcBef>
                  <a:spcPct val="0"/>
                </a:spcBef>
              </a:pPr>
              <a:r>
                <a:rPr lang="en-US" sz="1599" u="none">
                  <a:solidFill>
                    <a:srgbClr val="FFFFFF"/>
                  </a:solidFill>
                  <a:latin typeface="Disket Mono"/>
                </a:rPr>
                <a:t>20%</a:t>
              </a:r>
            </a:p>
          </p:txBody>
        </p:sp>
        <p:sp>
          <p:nvSpPr>
            <p:cNvPr id="11" name="TextBox 11"/>
            <p:cNvSpPr txBox="1"/>
            <p:nvPr/>
          </p:nvSpPr>
          <p:spPr>
            <a:xfrm>
              <a:off x="1476655" y="-38100"/>
              <a:ext cx="1132196"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5</a:t>
              </a:r>
            </a:p>
            <a:p>
              <a:pPr marL="0" lvl="0" indent="0" algn="ctr">
                <a:lnSpc>
                  <a:spcPts val="2239"/>
                </a:lnSpc>
                <a:spcBef>
                  <a:spcPct val="0"/>
                </a:spcBef>
              </a:pPr>
              <a:r>
                <a:rPr lang="en-US" sz="1599" u="none">
                  <a:solidFill>
                    <a:srgbClr val="FFFFFF"/>
                  </a:solidFill>
                  <a:latin typeface="Disket Mono"/>
                </a:rPr>
                <a:t>20%</a:t>
              </a:r>
            </a:p>
          </p:txBody>
        </p:sp>
        <p:grpSp>
          <p:nvGrpSpPr>
            <p:cNvPr id="12" name="Group 12"/>
            <p:cNvGrpSpPr>
              <a:grpSpLocks noChangeAspect="1"/>
            </p:cNvGrpSpPr>
            <p:nvPr/>
          </p:nvGrpSpPr>
          <p:grpSpPr>
            <a:xfrm>
              <a:off x="1502206" y="136715"/>
              <a:ext cx="6991843" cy="6991843"/>
              <a:chOff x="0" y="0"/>
              <a:chExt cx="2540000" cy="2540000"/>
            </a:xfrm>
          </p:grpSpPr>
          <p:sp>
            <p:nvSpPr>
              <p:cNvPr id="13" name="Freeform 13"/>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21EF80"/>
              </a:solidFill>
            </p:spPr>
          </p:sp>
          <p:sp>
            <p:nvSpPr>
              <p:cNvPr id="14" name="Freeform 14"/>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00CCAE"/>
              </a:solidFill>
            </p:spPr>
          </p:sp>
          <p:sp>
            <p:nvSpPr>
              <p:cNvPr id="15" name="Freeform 15"/>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00A4CA"/>
              </a:solidFill>
            </p:spPr>
          </p:sp>
          <p:sp>
            <p:nvSpPr>
              <p:cNvPr id="16" name="Freeform 16"/>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0078C5"/>
              </a:solidFill>
            </p:spPr>
          </p:sp>
          <p:sp>
            <p:nvSpPr>
              <p:cNvPr id="17" name="Freeform 17"/>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004A9F"/>
              </a:solidFill>
            </p:spPr>
          </p:sp>
        </p:grpSp>
      </p:grpSp>
      <p:pic>
        <p:nvPicPr>
          <p:cNvPr id="18" name="Picture 18"/>
          <p:cNvPicPr>
            <a:picLocks noChangeAspect="1"/>
          </p:cNvPicPr>
          <p:nvPr/>
        </p:nvPicPr>
        <p:blipFill>
          <a:blip r:embed="rId4"/>
          <a:srcRect/>
          <a:stretch>
            <a:fillRect/>
          </a:stretch>
        </p:blipFill>
        <p:spPr>
          <a:xfrm>
            <a:off x="671435" y="661978"/>
            <a:ext cx="744368" cy="331244"/>
          </a:xfrm>
          <a:prstGeom prst="rect">
            <a:avLst/>
          </a:prstGeom>
        </p:spPr>
      </p:pic>
      <p:sp>
        <p:nvSpPr>
          <p:cNvPr id="19" name="Freeform 19"/>
          <p:cNvSpPr/>
          <p:nvPr/>
        </p:nvSpPr>
        <p:spPr>
          <a:xfrm>
            <a:off x="1790858"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2232441"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2674023"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3115605"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3557187"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24"/>
          <p:cNvSpPr txBox="1"/>
          <p:nvPr/>
        </p:nvSpPr>
        <p:spPr>
          <a:xfrm>
            <a:off x="15664300" y="661011"/>
            <a:ext cx="1952265" cy="336677"/>
          </a:xfrm>
          <a:prstGeom prst="rect">
            <a:avLst/>
          </a:prstGeom>
        </p:spPr>
        <p:txBody>
          <a:bodyPr lIns="0" tIns="0" rIns="0" bIns="0" rtlCol="0" anchor="t">
            <a:spAutoFit/>
          </a:bodyPr>
          <a:lstStyle/>
          <a:p>
            <a:pPr algn="r">
              <a:lnSpc>
                <a:spcPts val="2463"/>
              </a:lnSpc>
            </a:pPr>
            <a:r>
              <a:rPr lang="en-US" sz="2199">
                <a:solidFill>
                  <a:srgbClr val="FF63D8"/>
                </a:solidFill>
                <a:latin typeface="Arcade Gamer"/>
              </a:rPr>
              <a:t>PLAYER 2</a:t>
            </a:r>
          </a:p>
        </p:txBody>
      </p:sp>
      <p:sp>
        <p:nvSpPr>
          <p:cNvPr id="25" name="Freeform 25"/>
          <p:cNvSpPr/>
          <p:nvPr/>
        </p:nvSpPr>
        <p:spPr>
          <a:xfrm>
            <a:off x="13577264" y="649239"/>
            <a:ext cx="2087036" cy="379461"/>
          </a:xfrm>
          <a:custGeom>
            <a:avLst/>
            <a:gdLst/>
            <a:ahLst/>
            <a:cxnLst/>
            <a:rect l="l" t="t" r="r" b="b"/>
            <a:pathLst>
              <a:path w="2087036" h="379461">
                <a:moveTo>
                  <a:pt x="0" y="0"/>
                </a:moveTo>
                <a:lnTo>
                  <a:pt x="2087036" y="0"/>
                </a:lnTo>
                <a:lnTo>
                  <a:pt x="2087036" y="379461"/>
                </a:lnTo>
                <a:lnTo>
                  <a:pt x="0" y="379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1415803" y="2271275"/>
            <a:ext cx="7086600" cy="6311644"/>
          </a:xfrm>
          <a:prstGeom prst="rect">
            <a:avLst/>
          </a:prstGeom>
        </p:spPr>
        <p:txBody>
          <a:bodyPr lIns="0" tIns="0" rIns="0" bIns="0" rtlCol="0" anchor="t">
            <a:spAutoFit/>
          </a:bodyPr>
          <a:lstStyle/>
          <a:p>
            <a:pPr>
              <a:lnSpc>
                <a:spcPts val="7839"/>
              </a:lnSpc>
            </a:pPr>
            <a:r>
              <a:rPr lang="en-US" sz="6999">
                <a:solidFill>
                  <a:srgbClr val="FF63D8"/>
                </a:solidFill>
                <a:latin typeface="Arcade Gamer"/>
              </a:rPr>
              <a:t>ANALISIS</a:t>
            </a:r>
          </a:p>
          <a:p>
            <a:pPr algn="just">
              <a:lnSpc>
                <a:spcPts val="10303"/>
              </a:lnSpc>
            </a:pPr>
            <a:r>
              <a:rPr lang="en-US" sz="9199">
                <a:solidFill>
                  <a:srgbClr val="FF3131"/>
                </a:solidFill>
                <a:latin typeface="Arcade Gamer"/>
              </a:rPr>
              <a:t>S</a:t>
            </a:r>
          </a:p>
          <a:p>
            <a:pPr algn="just">
              <a:lnSpc>
                <a:spcPts val="10303"/>
              </a:lnSpc>
            </a:pPr>
            <a:r>
              <a:rPr lang="en-US" sz="9199">
                <a:solidFill>
                  <a:srgbClr val="FFDE59"/>
                </a:solidFill>
                <a:latin typeface="Arcade Gamer"/>
              </a:rPr>
              <a:t>   W</a:t>
            </a:r>
          </a:p>
          <a:p>
            <a:pPr algn="just">
              <a:lnSpc>
                <a:spcPts val="10303"/>
              </a:lnSpc>
            </a:pPr>
            <a:r>
              <a:rPr lang="en-US" sz="9199">
                <a:solidFill>
                  <a:srgbClr val="00BF63"/>
                </a:solidFill>
                <a:latin typeface="Arcade Gamer"/>
              </a:rPr>
              <a:t>       O</a:t>
            </a:r>
          </a:p>
          <a:p>
            <a:pPr algn="just">
              <a:lnSpc>
                <a:spcPts val="10303"/>
              </a:lnSpc>
            </a:pPr>
            <a:r>
              <a:rPr lang="en-US" sz="9199">
                <a:solidFill>
                  <a:srgbClr val="FF63D8"/>
                </a:solidFill>
                <a:latin typeface="Arcade Gamer"/>
              </a:rPr>
              <a:t>          </a:t>
            </a:r>
            <a:r>
              <a:rPr lang="en-US" sz="9199">
                <a:solidFill>
                  <a:srgbClr val="5271FF"/>
                </a:solidFill>
                <a:latin typeface="Arcade Gamer"/>
              </a:rPr>
              <a:t>T</a:t>
            </a:r>
          </a:p>
        </p:txBody>
      </p:sp>
      <p:sp>
        <p:nvSpPr>
          <p:cNvPr id="27" name="TextBox 27"/>
          <p:cNvSpPr txBox="1"/>
          <p:nvPr/>
        </p:nvSpPr>
        <p:spPr>
          <a:xfrm>
            <a:off x="6627910" y="692023"/>
            <a:ext cx="4244462" cy="336677"/>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HIGHSCORE </a:t>
            </a:r>
            <a:r>
              <a:rPr lang="en-US" sz="2199">
                <a:solidFill>
                  <a:srgbClr val="21EF80"/>
                </a:solidFill>
                <a:latin typeface="Arcade Gamer"/>
              </a:rPr>
              <a:t>2500</a:t>
            </a:r>
          </a:p>
        </p:txBody>
      </p:sp>
      <p:sp>
        <p:nvSpPr>
          <p:cNvPr id="28" name="Freeform 28"/>
          <p:cNvSpPr/>
          <p:nvPr/>
        </p:nvSpPr>
        <p:spPr>
          <a:xfrm flipH="1" flipV="1">
            <a:off x="1415803" y="8338299"/>
            <a:ext cx="1698917" cy="801852"/>
          </a:xfrm>
          <a:custGeom>
            <a:avLst/>
            <a:gdLst/>
            <a:ahLst/>
            <a:cxnLst/>
            <a:rect l="l" t="t" r="r" b="b"/>
            <a:pathLst>
              <a:path w="1698917" h="801852">
                <a:moveTo>
                  <a:pt x="1698917" y="801852"/>
                </a:moveTo>
                <a:lnTo>
                  <a:pt x="0" y="801852"/>
                </a:lnTo>
                <a:lnTo>
                  <a:pt x="0" y="0"/>
                </a:lnTo>
                <a:lnTo>
                  <a:pt x="1698917" y="0"/>
                </a:lnTo>
                <a:lnTo>
                  <a:pt x="1698917" y="801852"/>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3114720" y="8338299"/>
            <a:ext cx="1698917" cy="801852"/>
          </a:xfrm>
          <a:custGeom>
            <a:avLst/>
            <a:gdLst/>
            <a:ahLst/>
            <a:cxnLst/>
            <a:rect l="l" t="t" r="r" b="b"/>
            <a:pathLst>
              <a:path w="1698917" h="801852">
                <a:moveTo>
                  <a:pt x="0" y="0"/>
                </a:moveTo>
                <a:lnTo>
                  <a:pt x="1698917" y="0"/>
                </a:lnTo>
                <a:lnTo>
                  <a:pt x="1698917" y="801852"/>
                </a:lnTo>
                <a:lnTo>
                  <a:pt x="0" y="8018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028700" y="1945503"/>
            <a:ext cx="15314739" cy="5709833"/>
          </a:xfrm>
          <a:prstGeom prst="rect">
            <a:avLst/>
          </a:prstGeom>
        </p:spPr>
        <p:txBody>
          <a:bodyPr lIns="0" tIns="0" rIns="0" bIns="0" rtlCol="0" anchor="t">
            <a:spAutoFit/>
          </a:bodyPr>
          <a:lstStyle/>
          <a:p>
            <a:pPr>
              <a:lnSpc>
                <a:spcPts val="4042"/>
              </a:lnSpc>
            </a:pPr>
            <a:r>
              <a:rPr lang="en-US" sz="5774" spc="288" dirty="0">
                <a:solidFill>
                  <a:srgbClr val="FF3131"/>
                </a:solidFill>
                <a:latin typeface="Computer Says No Bold"/>
              </a:rPr>
              <a:t>Strengths</a:t>
            </a:r>
            <a:r>
              <a:rPr lang="en-US" sz="5774" spc="288" dirty="0">
                <a:solidFill>
                  <a:srgbClr val="00FFFF"/>
                </a:solidFill>
                <a:latin typeface="Computer Says No Bold"/>
              </a:rPr>
              <a:t>:</a:t>
            </a:r>
          </a:p>
          <a:p>
            <a:pPr>
              <a:lnSpc>
                <a:spcPts val="4042"/>
              </a:lnSpc>
            </a:pPr>
            <a:r>
              <a:rPr lang="en-US" sz="5774" spc="288" dirty="0">
                <a:solidFill>
                  <a:srgbClr val="00FFFF"/>
                </a:solidFill>
                <a:latin typeface="Computer Says No Bold"/>
              </a:rPr>
              <a:t>Strength</a:t>
            </a:r>
          </a:p>
          <a:p>
            <a:pPr>
              <a:lnSpc>
                <a:spcPts val="4042"/>
              </a:lnSpc>
            </a:pPr>
            <a:r>
              <a:rPr lang="en-US" sz="5774" spc="288" dirty="0">
                <a:solidFill>
                  <a:srgbClr val="00FFFF"/>
                </a:solidFill>
                <a:latin typeface="Computer Says No Bold"/>
              </a:rPr>
              <a:t>•	Game </a:t>
            </a:r>
            <a:r>
              <a:rPr lang="en-US" sz="5774" spc="288" dirty="0" err="1">
                <a:solidFill>
                  <a:srgbClr val="00FFFF"/>
                </a:solidFill>
                <a:latin typeface="Computer Says No Bold"/>
              </a:rPr>
              <a:t>masih</a:t>
            </a:r>
            <a:r>
              <a:rPr lang="en-US" sz="5774" spc="288" dirty="0">
                <a:solidFill>
                  <a:srgbClr val="00FFFF"/>
                </a:solidFill>
                <a:latin typeface="Computer Says No Bold"/>
              </a:rPr>
              <a:t> </a:t>
            </a:r>
            <a:r>
              <a:rPr lang="en-US" sz="5774" spc="288" dirty="0" err="1">
                <a:solidFill>
                  <a:srgbClr val="00FFFF"/>
                </a:solidFill>
                <a:latin typeface="Computer Says No Bold"/>
              </a:rPr>
              <a:t>memiliki</a:t>
            </a:r>
            <a:r>
              <a:rPr lang="en-US" sz="5774" spc="288" dirty="0">
                <a:solidFill>
                  <a:srgbClr val="00FFFF"/>
                </a:solidFill>
                <a:latin typeface="Computer Says No Bold"/>
              </a:rPr>
              <a:t> </a:t>
            </a:r>
            <a:r>
              <a:rPr lang="en-US" sz="5774" spc="288" dirty="0" err="1">
                <a:solidFill>
                  <a:srgbClr val="00FFFF"/>
                </a:solidFill>
                <a:latin typeface="Computer Says No Bold"/>
              </a:rPr>
              <a:t>banyak</a:t>
            </a:r>
            <a:r>
              <a:rPr lang="en-US" sz="5774" spc="288" dirty="0">
                <a:solidFill>
                  <a:srgbClr val="00FFFF"/>
                </a:solidFill>
                <a:latin typeface="Computer Says No Bold"/>
              </a:rPr>
              <a:t> </a:t>
            </a:r>
            <a:r>
              <a:rPr lang="en-US" sz="5774" spc="288" dirty="0" err="1">
                <a:solidFill>
                  <a:srgbClr val="00FFFF"/>
                </a:solidFill>
                <a:latin typeface="Computer Says No Bold"/>
              </a:rPr>
              <a:t>peminatnya</a:t>
            </a:r>
            <a:r>
              <a:rPr lang="en-US" sz="5774" spc="288" dirty="0">
                <a:solidFill>
                  <a:srgbClr val="00FFFF"/>
                </a:solidFill>
                <a:latin typeface="Computer Says No Bold"/>
              </a:rPr>
              <a:t> dan </a:t>
            </a:r>
            <a:r>
              <a:rPr lang="en-US" sz="5774" spc="288" dirty="0" err="1">
                <a:solidFill>
                  <a:srgbClr val="00FFFF"/>
                </a:solidFill>
                <a:latin typeface="Computer Says No Bold"/>
              </a:rPr>
              <a:t>tidak</a:t>
            </a:r>
            <a:r>
              <a:rPr lang="en-US" sz="5774" spc="288" dirty="0">
                <a:solidFill>
                  <a:srgbClr val="00FFFF"/>
                </a:solidFill>
                <a:latin typeface="Computer Says No Bold"/>
              </a:rPr>
              <a:t> </a:t>
            </a:r>
            <a:r>
              <a:rPr lang="en-US" sz="5774" spc="288" dirty="0" err="1">
                <a:solidFill>
                  <a:srgbClr val="00FFFF"/>
                </a:solidFill>
                <a:latin typeface="Computer Says No Bold"/>
              </a:rPr>
              <a:t>terlekang</a:t>
            </a:r>
            <a:r>
              <a:rPr lang="en-US" sz="5774" spc="288" dirty="0">
                <a:solidFill>
                  <a:srgbClr val="00FFFF"/>
                </a:solidFill>
                <a:latin typeface="Computer Says No Bold"/>
              </a:rPr>
              <a:t> oleh </a:t>
            </a:r>
            <a:r>
              <a:rPr lang="en-US" sz="5774" spc="288" dirty="0" err="1">
                <a:solidFill>
                  <a:srgbClr val="00FFFF"/>
                </a:solidFill>
                <a:latin typeface="Computer Says No Bold"/>
              </a:rPr>
              <a:t>waktu</a:t>
            </a:r>
            <a:endParaRPr lang="en-US" sz="5774" spc="288" dirty="0">
              <a:solidFill>
                <a:srgbClr val="00FFFF"/>
              </a:solidFill>
              <a:latin typeface="Computer Says No Bold"/>
            </a:endParaRPr>
          </a:p>
          <a:p>
            <a:pPr>
              <a:lnSpc>
                <a:spcPts val="4042"/>
              </a:lnSpc>
            </a:pPr>
            <a:r>
              <a:rPr lang="en-US" sz="5774" spc="288" dirty="0">
                <a:solidFill>
                  <a:srgbClr val="00FFFF"/>
                </a:solidFill>
                <a:latin typeface="Computer Says No Bold"/>
              </a:rPr>
              <a:t>•	</a:t>
            </a:r>
            <a:r>
              <a:rPr lang="en-US" sz="5774" spc="288" dirty="0" err="1">
                <a:solidFill>
                  <a:srgbClr val="00FFFF"/>
                </a:solidFill>
                <a:latin typeface="Computer Says No Bold"/>
              </a:rPr>
              <a:t>Sumberdaya</a:t>
            </a:r>
            <a:r>
              <a:rPr lang="en-US" sz="5774" spc="288" dirty="0">
                <a:solidFill>
                  <a:srgbClr val="00FFFF"/>
                </a:solidFill>
                <a:latin typeface="Computer Says No Bold"/>
              </a:rPr>
              <a:t> </a:t>
            </a:r>
            <a:r>
              <a:rPr lang="en-US" sz="5774" spc="288" dirty="0" err="1">
                <a:solidFill>
                  <a:srgbClr val="00FFFF"/>
                </a:solidFill>
                <a:latin typeface="Computer Says No Bold"/>
              </a:rPr>
              <a:t>tim</a:t>
            </a:r>
            <a:r>
              <a:rPr lang="en-US" sz="5774" spc="288" dirty="0">
                <a:solidFill>
                  <a:srgbClr val="00FFFF"/>
                </a:solidFill>
                <a:latin typeface="Computer Says No Bold"/>
              </a:rPr>
              <a:t> dan </a:t>
            </a:r>
            <a:r>
              <a:rPr lang="en-US" sz="5774" spc="288" dirty="0" err="1">
                <a:solidFill>
                  <a:srgbClr val="00FFFF"/>
                </a:solidFill>
                <a:latin typeface="Computer Says No Bold"/>
              </a:rPr>
              <a:t>sumberdaya</a:t>
            </a:r>
            <a:r>
              <a:rPr lang="en-US" sz="5774" spc="288" dirty="0">
                <a:solidFill>
                  <a:srgbClr val="00FFFF"/>
                </a:solidFill>
                <a:latin typeface="Computer Says No Bold"/>
              </a:rPr>
              <a:t> game yang </a:t>
            </a:r>
            <a:r>
              <a:rPr lang="en-US" sz="5774" spc="288" dirty="0" err="1">
                <a:solidFill>
                  <a:srgbClr val="00FFFF"/>
                </a:solidFill>
                <a:latin typeface="Computer Says No Bold"/>
              </a:rPr>
              <a:t>kuat</a:t>
            </a:r>
            <a:endParaRPr lang="en-US" sz="5774" spc="288" dirty="0">
              <a:solidFill>
                <a:srgbClr val="00FFFF"/>
              </a:solidFill>
              <a:latin typeface="Computer Says No Bold"/>
            </a:endParaRPr>
          </a:p>
          <a:p>
            <a:pPr>
              <a:lnSpc>
                <a:spcPts val="4042"/>
              </a:lnSpc>
            </a:pPr>
            <a:r>
              <a:rPr lang="en-US" sz="5774" spc="288" dirty="0">
                <a:solidFill>
                  <a:srgbClr val="00FFFF"/>
                </a:solidFill>
                <a:latin typeface="Computer Says No Bold"/>
              </a:rPr>
              <a:t>•	Game </a:t>
            </a:r>
            <a:r>
              <a:rPr lang="en-US" sz="5774" spc="288" dirty="0" err="1">
                <a:solidFill>
                  <a:srgbClr val="00FFFF"/>
                </a:solidFill>
                <a:latin typeface="Computer Says No Bold"/>
              </a:rPr>
              <a:t>berbasis</a:t>
            </a:r>
            <a:r>
              <a:rPr lang="en-US" sz="5774" spc="288" dirty="0">
                <a:solidFill>
                  <a:srgbClr val="00FFFF"/>
                </a:solidFill>
                <a:latin typeface="Computer Says No Bold"/>
              </a:rPr>
              <a:t> offline </a:t>
            </a:r>
            <a:r>
              <a:rPr lang="en-US" sz="5774" spc="288" dirty="0" err="1">
                <a:solidFill>
                  <a:srgbClr val="00FFFF"/>
                </a:solidFill>
                <a:latin typeface="Computer Says No Bold"/>
              </a:rPr>
              <a:t>dann</a:t>
            </a:r>
            <a:r>
              <a:rPr lang="en-US" sz="5774" spc="288" dirty="0">
                <a:solidFill>
                  <a:srgbClr val="00FFFF"/>
                </a:solidFill>
                <a:latin typeface="Computer Says No Bold"/>
              </a:rPr>
              <a:t> </a:t>
            </a:r>
            <a:r>
              <a:rPr lang="en-US" sz="5774" spc="288" dirty="0" err="1">
                <a:solidFill>
                  <a:srgbClr val="00FFFF"/>
                </a:solidFill>
                <a:latin typeface="Computer Says No Bold"/>
              </a:rPr>
              <a:t>tidak</a:t>
            </a:r>
            <a:r>
              <a:rPr lang="en-US" sz="5774" spc="288" dirty="0">
                <a:solidFill>
                  <a:srgbClr val="00FFFF"/>
                </a:solidFill>
                <a:latin typeface="Computer Says No Bold"/>
              </a:rPr>
              <a:t> </a:t>
            </a:r>
            <a:r>
              <a:rPr lang="en-US" sz="5774" spc="288" dirty="0" err="1">
                <a:solidFill>
                  <a:srgbClr val="00FFFF"/>
                </a:solidFill>
                <a:latin typeface="Computer Says No Bold"/>
              </a:rPr>
              <a:t>terpaut</a:t>
            </a:r>
            <a:r>
              <a:rPr lang="en-US" sz="5774" spc="288" dirty="0">
                <a:solidFill>
                  <a:srgbClr val="00FFFF"/>
                </a:solidFill>
                <a:latin typeface="Computer Says No Bold"/>
              </a:rPr>
              <a:t> </a:t>
            </a:r>
            <a:r>
              <a:rPr lang="en-US" sz="5774" spc="288" dirty="0" err="1">
                <a:solidFill>
                  <a:srgbClr val="00FFFF"/>
                </a:solidFill>
                <a:latin typeface="Computer Says No Bold"/>
              </a:rPr>
              <a:t>dengan</a:t>
            </a:r>
            <a:r>
              <a:rPr lang="en-US" sz="5774" spc="288" dirty="0">
                <a:solidFill>
                  <a:srgbClr val="00FFFF"/>
                </a:solidFill>
                <a:latin typeface="Computer Says No Bold"/>
              </a:rPr>
              <a:t> </a:t>
            </a:r>
            <a:r>
              <a:rPr lang="en-US" sz="5774" spc="288" dirty="0" err="1">
                <a:solidFill>
                  <a:srgbClr val="00FFFF"/>
                </a:solidFill>
                <a:latin typeface="Computer Says No Bold"/>
              </a:rPr>
              <a:t>jaringan</a:t>
            </a:r>
            <a:r>
              <a:rPr lang="en-US" sz="5774" spc="288" dirty="0">
                <a:solidFill>
                  <a:srgbClr val="00FFFF"/>
                </a:solidFill>
                <a:latin typeface="Computer Says No Bold"/>
              </a:rPr>
              <a:t> </a:t>
            </a:r>
          </a:p>
          <a:p>
            <a:pPr>
              <a:lnSpc>
                <a:spcPts val="4042"/>
              </a:lnSpc>
            </a:pPr>
            <a:r>
              <a:rPr lang="en-US" sz="5774" spc="288" dirty="0">
                <a:solidFill>
                  <a:srgbClr val="00FFFF"/>
                </a:solidFill>
                <a:latin typeface="Computer Says No Bold"/>
              </a:rPr>
              <a:t>•	</a:t>
            </a:r>
            <a:r>
              <a:rPr lang="en-US" sz="5774" spc="288" dirty="0" err="1">
                <a:solidFill>
                  <a:srgbClr val="00FFFF"/>
                </a:solidFill>
                <a:latin typeface="Computer Says No Bold"/>
              </a:rPr>
              <a:t>Pengembangan</a:t>
            </a:r>
            <a:r>
              <a:rPr lang="en-US" sz="5774" spc="288" dirty="0">
                <a:solidFill>
                  <a:srgbClr val="00FFFF"/>
                </a:solidFill>
                <a:latin typeface="Computer Says No Bold"/>
              </a:rPr>
              <a:t> </a:t>
            </a:r>
            <a:r>
              <a:rPr lang="en-US" sz="5774" spc="288" dirty="0" err="1">
                <a:solidFill>
                  <a:srgbClr val="00FFFF"/>
                </a:solidFill>
                <a:latin typeface="Computer Says No Bold"/>
              </a:rPr>
              <a:t>mekanik</a:t>
            </a:r>
            <a:r>
              <a:rPr lang="en-US" sz="5774" spc="288" dirty="0">
                <a:solidFill>
                  <a:srgbClr val="00FFFF"/>
                </a:solidFill>
                <a:latin typeface="Computer Says No Bold"/>
              </a:rPr>
              <a:t> game dan </a:t>
            </a:r>
            <a:r>
              <a:rPr lang="en-US" sz="5774" spc="288" dirty="0" err="1">
                <a:solidFill>
                  <a:srgbClr val="00FFFF"/>
                </a:solidFill>
                <a:latin typeface="Computer Says No Bold"/>
              </a:rPr>
              <a:t>grafis</a:t>
            </a:r>
            <a:r>
              <a:rPr lang="en-US" sz="5774" spc="288" dirty="0">
                <a:solidFill>
                  <a:srgbClr val="00FFFF"/>
                </a:solidFill>
                <a:latin typeface="Computer Says No Bold"/>
              </a:rPr>
              <a:t> game </a:t>
            </a:r>
          </a:p>
          <a:p>
            <a:pPr>
              <a:lnSpc>
                <a:spcPts val="4042"/>
              </a:lnSpc>
            </a:pPr>
            <a:endParaRPr lang="en-US" sz="5774" spc="288" dirty="0">
              <a:solidFill>
                <a:srgbClr val="00FFFF"/>
              </a:solidFill>
              <a:latin typeface="Computer Says No Bold"/>
            </a:endParaRP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028700" y="3207566"/>
            <a:ext cx="15314739" cy="2632067"/>
          </a:xfrm>
          <a:prstGeom prst="rect">
            <a:avLst/>
          </a:prstGeom>
        </p:spPr>
        <p:txBody>
          <a:bodyPr lIns="0" tIns="0" rIns="0" bIns="0" rtlCol="0" anchor="t">
            <a:spAutoFit/>
          </a:bodyPr>
          <a:lstStyle/>
          <a:p>
            <a:pPr>
              <a:lnSpc>
                <a:spcPts val="4042"/>
              </a:lnSpc>
            </a:pPr>
            <a:r>
              <a:rPr lang="en-US" sz="5774" spc="288" dirty="0">
                <a:solidFill>
                  <a:srgbClr val="FFDE59"/>
                </a:solidFill>
                <a:latin typeface="Computer Says No Bold"/>
              </a:rPr>
              <a:t>Weaknesses</a:t>
            </a:r>
            <a:r>
              <a:rPr lang="en-US" sz="5774" spc="288" dirty="0">
                <a:solidFill>
                  <a:srgbClr val="00FFFF"/>
                </a:solidFill>
                <a:latin typeface="Computer Says No Bold"/>
              </a:rPr>
              <a:t>:</a:t>
            </a:r>
          </a:p>
          <a:p>
            <a:pPr>
              <a:lnSpc>
                <a:spcPts val="4042"/>
              </a:lnSpc>
            </a:pPr>
            <a:r>
              <a:rPr lang="en-US" sz="5774" spc="288" dirty="0">
                <a:solidFill>
                  <a:srgbClr val="00FFFF"/>
                </a:solidFill>
                <a:latin typeface="Computer Says No Bold"/>
              </a:rPr>
              <a:t>•	Tim yang </a:t>
            </a:r>
            <a:r>
              <a:rPr lang="en-US" sz="5774" spc="288" dirty="0" err="1">
                <a:solidFill>
                  <a:srgbClr val="00FFFF"/>
                </a:solidFill>
                <a:latin typeface="Computer Says No Bold"/>
              </a:rPr>
              <a:t>belum</a:t>
            </a:r>
            <a:r>
              <a:rPr lang="en-US" sz="5774" spc="288" dirty="0">
                <a:solidFill>
                  <a:srgbClr val="00FFFF"/>
                </a:solidFill>
                <a:latin typeface="Computer Says No Bold"/>
              </a:rPr>
              <a:t> </a:t>
            </a:r>
            <a:r>
              <a:rPr lang="en-US" sz="5774" spc="288" dirty="0" err="1">
                <a:solidFill>
                  <a:srgbClr val="00FFFF"/>
                </a:solidFill>
                <a:latin typeface="Computer Says No Bold"/>
              </a:rPr>
              <a:t>berpengalaman</a:t>
            </a:r>
            <a:r>
              <a:rPr lang="en-US" sz="5774" spc="288" dirty="0">
                <a:solidFill>
                  <a:srgbClr val="00FFFF"/>
                </a:solidFill>
                <a:latin typeface="Computer Says No Bold"/>
              </a:rPr>
              <a:t> </a:t>
            </a:r>
          </a:p>
          <a:p>
            <a:pPr>
              <a:lnSpc>
                <a:spcPts val="4042"/>
              </a:lnSpc>
            </a:pPr>
            <a:r>
              <a:rPr lang="en-US" sz="5774" spc="288" dirty="0">
                <a:solidFill>
                  <a:srgbClr val="00FFFF"/>
                </a:solidFill>
                <a:latin typeface="Computer Says No Bold"/>
              </a:rPr>
              <a:t>•	</a:t>
            </a:r>
            <a:r>
              <a:rPr lang="en-US" sz="5774" spc="288" dirty="0" err="1">
                <a:solidFill>
                  <a:srgbClr val="00FFFF"/>
                </a:solidFill>
                <a:latin typeface="Computer Says No Bold"/>
              </a:rPr>
              <a:t>Tidak</a:t>
            </a:r>
            <a:r>
              <a:rPr lang="en-US" sz="5774" spc="288" dirty="0">
                <a:solidFill>
                  <a:srgbClr val="00FFFF"/>
                </a:solidFill>
                <a:latin typeface="Computer Says No Bold"/>
              </a:rPr>
              <a:t> </a:t>
            </a:r>
            <a:r>
              <a:rPr lang="en-US" sz="5774" spc="288" dirty="0" err="1">
                <a:solidFill>
                  <a:srgbClr val="00FFFF"/>
                </a:solidFill>
                <a:latin typeface="Computer Says No Bold"/>
              </a:rPr>
              <a:t>ada</a:t>
            </a:r>
            <a:r>
              <a:rPr lang="en-US" sz="5774" spc="288" dirty="0">
                <a:solidFill>
                  <a:srgbClr val="00FFFF"/>
                </a:solidFill>
                <a:latin typeface="Computer Says No Bold"/>
              </a:rPr>
              <a:t> vendor dan branding game </a:t>
            </a:r>
          </a:p>
          <a:p>
            <a:pPr>
              <a:lnSpc>
                <a:spcPts val="4042"/>
              </a:lnSpc>
            </a:pPr>
            <a:r>
              <a:rPr lang="en-US" sz="5774" spc="288" dirty="0">
                <a:solidFill>
                  <a:srgbClr val="00FFFF"/>
                </a:solidFill>
                <a:latin typeface="Computer Says No Bold"/>
              </a:rPr>
              <a:t>•	Banyak </a:t>
            </a:r>
            <a:r>
              <a:rPr lang="en-US" sz="5774" spc="288" dirty="0" err="1">
                <a:solidFill>
                  <a:srgbClr val="00FFFF"/>
                </a:solidFill>
                <a:latin typeface="Computer Says No Bold"/>
              </a:rPr>
              <a:t>jenis</a:t>
            </a:r>
            <a:r>
              <a:rPr lang="en-US" sz="5774" spc="288" dirty="0">
                <a:solidFill>
                  <a:srgbClr val="00FFFF"/>
                </a:solidFill>
                <a:latin typeface="Computer Says No Bold"/>
              </a:rPr>
              <a:t> game yang familiar </a:t>
            </a:r>
          </a:p>
          <a:p>
            <a:pPr>
              <a:lnSpc>
                <a:spcPts val="4042"/>
              </a:lnSpc>
            </a:pPr>
            <a:r>
              <a:rPr lang="en-US" sz="5774" spc="288" dirty="0">
                <a:solidFill>
                  <a:srgbClr val="00FFFF"/>
                </a:solidFill>
                <a:latin typeface="Computer Says No Bold"/>
              </a:rPr>
              <a:t>•	Masih </a:t>
            </a:r>
            <a:r>
              <a:rPr lang="en-US" sz="5774" spc="288" dirty="0" err="1">
                <a:solidFill>
                  <a:srgbClr val="00FFFF"/>
                </a:solidFill>
                <a:latin typeface="Computer Says No Bold"/>
              </a:rPr>
              <a:t>memiliki</a:t>
            </a:r>
            <a:r>
              <a:rPr lang="en-US" sz="5774" spc="288" dirty="0">
                <a:solidFill>
                  <a:srgbClr val="00FFFF"/>
                </a:solidFill>
                <a:latin typeface="Computer Says No Bold"/>
              </a:rPr>
              <a:t> </a:t>
            </a:r>
            <a:r>
              <a:rPr lang="en-US" sz="5774" spc="288" dirty="0" err="1">
                <a:solidFill>
                  <a:srgbClr val="00FFFF"/>
                </a:solidFill>
                <a:latin typeface="Computer Says No Bold"/>
              </a:rPr>
              <a:t>beberapa</a:t>
            </a:r>
            <a:r>
              <a:rPr lang="en-US" sz="5774" spc="288" dirty="0">
                <a:solidFill>
                  <a:srgbClr val="00FFFF"/>
                </a:solidFill>
                <a:latin typeface="Computer Says No Bold"/>
              </a:rPr>
              <a:t> bug</a:t>
            </a: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433877" y="1740611"/>
            <a:ext cx="15314739" cy="6205866"/>
          </a:xfrm>
          <a:prstGeom prst="rect">
            <a:avLst/>
          </a:prstGeom>
        </p:spPr>
        <p:txBody>
          <a:bodyPr lIns="0" tIns="0" rIns="0" bIns="0" rtlCol="0" anchor="t">
            <a:spAutoFit/>
          </a:bodyPr>
          <a:lstStyle/>
          <a:p>
            <a:pPr>
              <a:lnSpc>
                <a:spcPts val="4042"/>
              </a:lnSpc>
            </a:pPr>
            <a:r>
              <a:rPr lang="en-US" sz="5774" spc="288" dirty="0">
                <a:solidFill>
                  <a:srgbClr val="00BF63"/>
                </a:solidFill>
                <a:latin typeface="Computer Says No Bold"/>
              </a:rPr>
              <a:t>Opportunities</a:t>
            </a:r>
            <a:r>
              <a:rPr lang="en-US" sz="5774" spc="288" dirty="0">
                <a:solidFill>
                  <a:srgbClr val="00FFFF"/>
                </a:solidFill>
                <a:latin typeface="Computer Says No Bold"/>
              </a:rPr>
              <a:t>:</a:t>
            </a:r>
          </a:p>
          <a:p>
            <a:pPr>
              <a:lnSpc>
                <a:spcPts val="4042"/>
              </a:lnSpc>
            </a:pPr>
            <a:r>
              <a:rPr lang="en-US" sz="5774" spc="288" dirty="0">
                <a:solidFill>
                  <a:srgbClr val="00FFFF"/>
                </a:solidFill>
                <a:latin typeface="Computer Says No Bold"/>
              </a:rPr>
              <a:t>•	</a:t>
            </a:r>
            <a:r>
              <a:rPr lang="en-US" sz="5774" spc="288" dirty="0" err="1">
                <a:solidFill>
                  <a:srgbClr val="00FFFF"/>
                </a:solidFill>
                <a:latin typeface="Computer Says No Bold"/>
              </a:rPr>
              <a:t>Peminat</a:t>
            </a:r>
            <a:r>
              <a:rPr lang="en-US" sz="5774" spc="288" dirty="0">
                <a:solidFill>
                  <a:srgbClr val="00FFFF"/>
                </a:solidFill>
                <a:latin typeface="Computer Says No Bold"/>
              </a:rPr>
              <a:t> dan </a:t>
            </a:r>
            <a:r>
              <a:rPr lang="en-US" sz="5774" spc="288" dirty="0" err="1">
                <a:solidFill>
                  <a:srgbClr val="00FFFF"/>
                </a:solidFill>
                <a:latin typeface="Computer Says No Bold"/>
              </a:rPr>
              <a:t>permintaan</a:t>
            </a:r>
            <a:r>
              <a:rPr lang="en-US" sz="5774" spc="288" dirty="0">
                <a:solidFill>
                  <a:srgbClr val="00FFFF"/>
                </a:solidFill>
                <a:latin typeface="Computer Says No Bold"/>
              </a:rPr>
              <a:t> yang </a:t>
            </a:r>
            <a:r>
              <a:rPr lang="en-US" sz="5774" spc="288" dirty="0" err="1">
                <a:solidFill>
                  <a:srgbClr val="00FFFF"/>
                </a:solidFill>
                <a:latin typeface="Computer Says No Bold"/>
              </a:rPr>
              <a:t>masih</a:t>
            </a:r>
            <a:r>
              <a:rPr lang="en-US" sz="5774" spc="288" dirty="0">
                <a:solidFill>
                  <a:srgbClr val="00FFFF"/>
                </a:solidFill>
                <a:latin typeface="Computer Says No Bold"/>
              </a:rPr>
              <a:t> </a:t>
            </a:r>
            <a:r>
              <a:rPr lang="en-US" sz="5774" spc="288" dirty="0" err="1">
                <a:solidFill>
                  <a:srgbClr val="00FFFF"/>
                </a:solidFill>
                <a:latin typeface="Computer Says No Bold"/>
              </a:rPr>
              <a:t>tinggi</a:t>
            </a:r>
            <a:r>
              <a:rPr lang="en-US" sz="5774" spc="288" dirty="0">
                <a:solidFill>
                  <a:srgbClr val="00FFFF"/>
                </a:solidFill>
                <a:latin typeface="Computer Says No Bold"/>
              </a:rPr>
              <a:t> </a:t>
            </a:r>
            <a:r>
              <a:rPr lang="en-US" sz="5774" spc="288" dirty="0" err="1">
                <a:solidFill>
                  <a:srgbClr val="00FFFF"/>
                </a:solidFill>
                <a:latin typeface="Computer Says No Bold"/>
              </a:rPr>
              <a:t>tentang</a:t>
            </a:r>
            <a:r>
              <a:rPr lang="en-US" sz="5774" spc="288" dirty="0">
                <a:solidFill>
                  <a:srgbClr val="00FFFF"/>
                </a:solidFill>
                <a:latin typeface="Computer Says No Bold"/>
              </a:rPr>
              <a:t> game </a:t>
            </a:r>
            <a:r>
              <a:rPr lang="en-US" sz="5774" spc="288" dirty="0" err="1">
                <a:solidFill>
                  <a:srgbClr val="00FFFF"/>
                </a:solidFill>
                <a:latin typeface="Computer Says No Bold"/>
              </a:rPr>
              <a:t>adventure,platformer</a:t>
            </a:r>
            <a:endParaRPr lang="en-US" sz="5774" spc="288" dirty="0">
              <a:solidFill>
                <a:srgbClr val="00FFFF"/>
              </a:solidFill>
              <a:latin typeface="Computer Says No Bold"/>
            </a:endParaRPr>
          </a:p>
          <a:p>
            <a:pPr>
              <a:lnSpc>
                <a:spcPts val="4042"/>
              </a:lnSpc>
            </a:pPr>
            <a:r>
              <a:rPr lang="en-US" sz="5774" spc="288" dirty="0">
                <a:solidFill>
                  <a:srgbClr val="00FFFF"/>
                </a:solidFill>
                <a:latin typeface="Computer Says No Bold"/>
              </a:rPr>
              <a:t>•	</a:t>
            </a:r>
            <a:r>
              <a:rPr lang="en-US" sz="5774" spc="288" dirty="0" err="1">
                <a:solidFill>
                  <a:srgbClr val="00FFFF"/>
                </a:solidFill>
                <a:latin typeface="Computer Says No Bold"/>
              </a:rPr>
              <a:t>Perangkat</a:t>
            </a:r>
            <a:r>
              <a:rPr lang="en-US" sz="5774" spc="288" dirty="0">
                <a:solidFill>
                  <a:srgbClr val="00FFFF"/>
                </a:solidFill>
                <a:latin typeface="Computer Says No Bold"/>
              </a:rPr>
              <a:t> minim </a:t>
            </a:r>
            <a:r>
              <a:rPr lang="en-US" sz="5774" spc="288" dirty="0" err="1">
                <a:solidFill>
                  <a:srgbClr val="00FFFF"/>
                </a:solidFill>
                <a:latin typeface="Computer Says No Bold"/>
              </a:rPr>
              <a:t>masih</a:t>
            </a:r>
            <a:r>
              <a:rPr lang="en-US" sz="5774" spc="288" dirty="0">
                <a:solidFill>
                  <a:srgbClr val="00FFFF"/>
                </a:solidFill>
                <a:latin typeface="Computer Says No Bold"/>
              </a:rPr>
              <a:t>  bisa </a:t>
            </a:r>
            <a:r>
              <a:rPr lang="en-US" sz="5774" spc="288" dirty="0" err="1">
                <a:solidFill>
                  <a:srgbClr val="00FFFF"/>
                </a:solidFill>
                <a:latin typeface="Computer Says No Bold"/>
              </a:rPr>
              <a:t>dijalankan</a:t>
            </a:r>
            <a:r>
              <a:rPr lang="en-US" sz="5774" spc="288" dirty="0">
                <a:solidFill>
                  <a:srgbClr val="00FFFF"/>
                </a:solidFill>
                <a:latin typeface="Computer Says No Bold"/>
              </a:rPr>
              <a:t> untuk </a:t>
            </a:r>
            <a:r>
              <a:rPr lang="en-US" sz="5774" spc="288" dirty="0" err="1">
                <a:solidFill>
                  <a:srgbClr val="00FFFF"/>
                </a:solidFill>
                <a:latin typeface="Computer Says No Bold"/>
              </a:rPr>
              <a:t>memuat</a:t>
            </a:r>
            <a:r>
              <a:rPr lang="en-US" sz="5774" spc="288" dirty="0">
                <a:solidFill>
                  <a:srgbClr val="00FFFF"/>
                </a:solidFill>
                <a:latin typeface="Computer Says No Bold"/>
              </a:rPr>
              <a:t> </a:t>
            </a:r>
            <a:r>
              <a:rPr lang="en-US" sz="5774" spc="288" dirty="0" err="1">
                <a:solidFill>
                  <a:srgbClr val="00FFFF"/>
                </a:solidFill>
                <a:latin typeface="Computer Says No Bold"/>
              </a:rPr>
              <a:t>sebuah</a:t>
            </a:r>
            <a:r>
              <a:rPr lang="en-US" sz="5774" spc="288" dirty="0">
                <a:solidFill>
                  <a:srgbClr val="00FFFF"/>
                </a:solidFill>
                <a:latin typeface="Computer Says No Bold"/>
              </a:rPr>
              <a:t> game </a:t>
            </a:r>
          </a:p>
          <a:p>
            <a:pPr>
              <a:lnSpc>
                <a:spcPts val="4042"/>
              </a:lnSpc>
            </a:pPr>
            <a:r>
              <a:rPr lang="en-US" sz="5774" spc="288" dirty="0">
                <a:solidFill>
                  <a:srgbClr val="00FFFF"/>
                </a:solidFill>
                <a:latin typeface="Computer Says No Bold"/>
              </a:rPr>
              <a:t>•	</a:t>
            </a:r>
            <a:r>
              <a:rPr lang="en-US" sz="5774" spc="288" dirty="0" err="1">
                <a:solidFill>
                  <a:srgbClr val="00FFFF"/>
                </a:solidFill>
                <a:latin typeface="Computer Says No Bold"/>
              </a:rPr>
              <a:t>Memiliki</a:t>
            </a:r>
            <a:r>
              <a:rPr lang="en-US" sz="5774" spc="288" dirty="0">
                <a:solidFill>
                  <a:srgbClr val="00FFFF"/>
                </a:solidFill>
                <a:latin typeface="Computer Says No Bold"/>
              </a:rPr>
              <a:t> </a:t>
            </a:r>
            <a:r>
              <a:rPr lang="en-US" sz="5774" spc="288" dirty="0" err="1">
                <a:solidFill>
                  <a:srgbClr val="00FFFF"/>
                </a:solidFill>
                <a:latin typeface="Computer Says No Bold"/>
              </a:rPr>
              <a:t>jenis,karakter</a:t>
            </a:r>
            <a:r>
              <a:rPr lang="en-US" sz="5774" spc="288" dirty="0">
                <a:solidFill>
                  <a:srgbClr val="00FFFF"/>
                </a:solidFill>
                <a:latin typeface="Computer Says No Bold"/>
              </a:rPr>
              <a:t> dan </a:t>
            </a:r>
            <a:r>
              <a:rPr lang="en-US" sz="5774" spc="288" dirty="0" err="1">
                <a:solidFill>
                  <a:srgbClr val="00FFFF"/>
                </a:solidFill>
                <a:latin typeface="Computer Says No Bold"/>
              </a:rPr>
              <a:t>mekanik</a:t>
            </a:r>
            <a:r>
              <a:rPr lang="en-US" sz="5774" spc="288" dirty="0">
                <a:solidFill>
                  <a:srgbClr val="00FFFF"/>
                </a:solidFill>
                <a:latin typeface="Computer Says No Bold"/>
              </a:rPr>
              <a:t> yang </a:t>
            </a:r>
            <a:r>
              <a:rPr lang="en-US" sz="5774" spc="288" dirty="0" err="1">
                <a:solidFill>
                  <a:srgbClr val="00FFFF"/>
                </a:solidFill>
                <a:latin typeface="Computer Says No Bold"/>
              </a:rPr>
              <a:t>unik</a:t>
            </a:r>
            <a:r>
              <a:rPr lang="en-US" sz="5774" spc="288" dirty="0">
                <a:solidFill>
                  <a:srgbClr val="00FFFF"/>
                </a:solidFill>
                <a:latin typeface="Computer Says No Bold"/>
              </a:rPr>
              <a:t> </a:t>
            </a:r>
            <a:r>
              <a:rPr lang="en-US" sz="5774" spc="288" dirty="0" err="1">
                <a:solidFill>
                  <a:srgbClr val="00FFFF"/>
                </a:solidFill>
                <a:latin typeface="Computer Says No Bold"/>
              </a:rPr>
              <a:t>sehingga</a:t>
            </a:r>
            <a:r>
              <a:rPr lang="en-US" sz="5774" spc="288" dirty="0">
                <a:solidFill>
                  <a:srgbClr val="00FFFF"/>
                </a:solidFill>
                <a:latin typeface="Computer Says No Bold"/>
              </a:rPr>
              <a:t> bisa </a:t>
            </a:r>
            <a:r>
              <a:rPr lang="en-US" sz="5774" spc="288" dirty="0" err="1">
                <a:solidFill>
                  <a:srgbClr val="00FFFF"/>
                </a:solidFill>
                <a:latin typeface="Computer Says No Bold"/>
              </a:rPr>
              <a:t>melakukan</a:t>
            </a:r>
            <a:r>
              <a:rPr lang="en-US" sz="5774" spc="288" dirty="0">
                <a:solidFill>
                  <a:srgbClr val="00FFFF"/>
                </a:solidFill>
                <a:latin typeface="Computer Says No Bold"/>
              </a:rPr>
              <a:t> </a:t>
            </a:r>
            <a:r>
              <a:rPr lang="en-US" sz="5774" spc="288" dirty="0" err="1">
                <a:solidFill>
                  <a:srgbClr val="00FFFF"/>
                </a:solidFill>
                <a:latin typeface="Computer Says No Bold"/>
              </a:rPr>
              <a:t>sebuah</a:t>
            </a:r>
            <a:r>
              <a:rPr lang="en-US" sz="5774" spc="288" dirty="0">
                <a:solidFill>
                  <a:srgbClr val="00FFFF"/>
                </a:solidFill>
                <a:latin typeface="Computer Says No Bold"/>
              </a:rPr>
              <a:t> combo</a:t>
            </a:r>
          </a:p>
          <a:p>
            <a:pPr>
              <a:lnSpc>
                <a:spcPts val="4042"/>
              </a:lnSpc>
            </a:pPr>
            <a:r>
              <a:rPr lang="en-US" sz="5774" spc="288" dirty="0">
                <a:solidFill>
                  <a:srgbClr val="00FFFF"/>
                </a:solidFill>
                <a:latin typeface="Computer Says No Bold"/>
              </a:rPr>
              <a:t>•	Game ini bisa </a:t>
            </a:r>
            <a:r>
              <a:rPr lang="en-US" sz="5774" spc="288" dirty="0" err="1">
                <a:solidFill>
                  <a:srgbClr val="00FFFF"/>
                </a:solidFill>
                <a:latin typeface="Computer Says No Bold"/>
              </a:rPr>
              <a:t>dimainkan</a:t>
            </a:r>
            <a:r>
              <a:rPr lang="en-US" sz="5774" spc="288" dirty="0">
                <a:solidFill>
                  <a:srgbClr val="00FFFF"/>
                </a:solidFill>
                <a:latin typeface="Computer Says No Bold"/>
              </a:rPr>
              <a:t> </a:t>
            </a:r>
            <a:r>
              <a:rPr lang="en-US" sz="5774" spc="288" dirty="0" err="1">
                <a:solidFill>
                  <a:srgbClr val="00FFFF"/>
                </a:solidFill>
                <a:latin typeface="Computer Says No Bold"/>
              </a:rPr>
              <a:t>segala</a:t>
            </a:r>
            <a:r>
              <a:rPr lang="en-US" sz="5774" spc="288" dirty="0">
                <a:solidFill>
                  <a:srgbClr val="00FFFF"/>
                </a:solidFill>
                <a:latin typeface="Computer Says No Bold"/>
              </a:rPr>
              <a:t> </a:t>
            </a:r>
            <a:r>
              <a:rPr lang="en-US" sz="5774" spc="288" dirty="0" err="1">
                <a:solidFill>
                  <a:srgbClr val="00FFFF"/>
                </a:solidFill>
                <a:latin typeface="Computer Says No Bold"/>
              </a:rPr>
              <a:t>usia</a:t>
            </a:r>
            <a:r>
              <a:rPr lang="en-US" sz="5774" spc="288" dirty="0">
                <a:solidFill>
                  <a:srgbClr val="00FFFF"/>
                </a:solidFill>
                <a:latin typeface="Computer Says No Bold"/>
              </a:rPr>
              <a:t> </a:t>
            </a:r>
            <a:r>
              <a:rPr lang="en-US" sz="5774" spc="288" dirty="0" err="1">
                <a:solidFill>
                  <a:srgbClr val="00FFFF"/>
                </a:solidFill>
                <a:latin typeface="Computer Says No Bold"/>
              </a:rPr>
              <a:t>karena</a:t>
            </a:r>
            <a:r>
              <a:rPr lang="en-US" sz="5774" spc="288" dirty="0">
                <a:solidFill>
                  <a:srgbClr val="00FFFF"/>
                </a:solidFill>
                <a:latin typeface="Computer Says No Bold"/>
              </a:rPr>
              <a:t> </a:t>
            </a:r>
            <a:r>
              <a:rPr lang="en-US" sz="5774" spc="288" dirty="0" err="1">
                <a:solidFill>
                  <a:srgbClr val="00FFFF"/>
                </a:solidFill>
                <a:latin typeface="Computer Says No Bold"/>
              </a:rPr>
              <a:t>mekanik</a:t>
            </a:r>
            <a:r>
              <a:rPr lang="en-US" sz="5774" spc="288" dirty="0">
                <a:solidFill>
                  <a:srgbClr val="00FFFF"/>
                </a:solidFill>
                <a:latin typeface="Computer Says No Bold"/>
              </a:rPr>
              <a:t> dan </a:t>
            </a:r>
            <a:r>
              <a:rPr lang="en-US" sz="5774" spc="288" dirty="0" err="1">
                <a:solidFill>
                  <a:srgbClr val="00FFFF"/>
                </a:solidFill>
                <a:latin typeface="Computer Says No Bold"/>
              </a:rPr>
              <a:t>karakter</a:t>
            </a:r>
            <a:r>
              <a:rPr lang="en-US" sz="5774" spc="288" dirty="0">
                <a:solidFill>
                  <a:srgbClr val="00FFFF"/>
                </a:solidFill>
                <a:latin typeface="Computer Says No Bold"/>
              </a:rPr>
              <a:t> </a:t>
            </a:r>
            <a:r>
              <a:rPr lang="en-US" sz="5774" spc="288" dirty="0" err="1">
                <a:solidFill>
                  <a:srgbClr val="00FFFF"/>
                </a:solidFill>
                <a:latin typeface="Computer Says No Bold"/>
              </a:rPr>
              <a:t>hanya</a:t>
            </a:r>
            <a:r>
              <a:rPr lang="en-US" sz="5774" spc="288" dirty="0">
                <a:solidFill>
                  <a:srgbClr val="00FFFF"/>
                </a:solidFill>
                <a:latin typeface="Computer Says No Bold"/>
              </a:rPr>
              <a:t> </a:t>
            </a:r>
            <a:r>
              <a:rPr lang="en-US" sz="5774" spc="288" dirty="0" err="1">
                <a:solidFill>
                  <a:srgbClr val="00FFFF"/>
                </a:solidFill>
                <a:latin typeface="Computer Says No Bold"/>
              </a:rPr>
              <a:t>sebuah</a:t>
            </a:r>
            <a:r>
              <a:rPr lang="en-US" sz="5774" spc="288" dirty="0">
                <a:solidFill>
                  <a:srgbClr val="00FFFF"/>
                </a:solidFill>
                <a:latin typeface="Computer Says No Bold"/>
              </a:rPr>
              <a:t> </a:t>
            </a:r>
            <a:r>
              <a:rPr lang="en-US" sz="5774" spc="288" dirty="0" err="1">
                <a:solidFill>
                  <a:srgbClr val="00FFFF"/>
                </a:solidFill>
                <a:latin typeface="Computer Says No Bold"/>
              </a:rPr>
              <a:t>fiksi</a:t>
            </a:r>
            <a:endParaRPr lang="en-US" sz="5774" spc="288" dirty="0">
              <a:solidFill>
                <a:srgbClr val="00FFFF"/>
              </a:solidFill>
              <a:latin typeface="Computer Says No Bold"/>
            </a:endParaRPr>
          </a:p>
          <a:p>
            <a:pPr>
              <a:lnSpc>
                <a:spcPts val="4042"/>
              </a:lnSpc>
            </a:pPr>
            <a:endParaRPr lang="en-US" sz="5774" spc="288" dirty="0">
              <a:solidFill>
                <a:srgbClr val="00FFFF"/>
              </a:solidFill>
              <a:latin typeface="Computer Says No Bold"/>
            </a:endParaRPr>
          </a:p>
          <a:p>
            <a:pPr>
              <a:lnSpc>
                <a:spcPts val="4042"/>
              </a:lnSpc>
            </a:pPr>
            <a:r>
              <a:rPr lang="en-US" sz="5774" spc="288" dirty="0">
                <a:solidFill>
                  <a:srgbClr val="5271FF"/>
                </a:solidFill>
                <a:latin typeface="Computer Says No Bold"/>
              </a:rPr>
              <a:t>Threats</a:t>
            </a:r>
            <a:r>
              <a:rPr lang="en-US" sz="5774" spc="288" dirty="0">
                <a:solidFill>
                  <a:srgbClr val="00FFFF"/>
                </a:solidFill>
                <a:latin typeface="Computer Says No Bold"/>
              </a:rPr>
              <a:t>:</a:t>
            </a:r>
          </a:p>
          <a:p>
            <a:pPr marL="0" lvl="0" indent="0">
              <a:lnSpc>
                <a:spcPts val="4042"/>
              </a:lnSpc>
              <a:spcBef>
                <a:spcPct val="0"/>
              </a:spcBef>
            </a:pPr>
            <a:endParaRPr lang="en-US" sz="5274" spc="263" dirty="0">
              <a:solidFill>
                <a:srgbClr val="00FFFF"/>
              </a:solidFill>
              <a:latin typeface="Computer Says No Bold"/>
            </a:endParaRP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315301" y="8916502"/>
            <a:ext cx="1613206" cy="683596"/>
          </a:xfrm>
          <a:custGeom>
            <a:avLst/>
            <a:gdLst/>
            <a:ahLst/>
            <a:cxnLst/>
            <a:rect l="l" t="t" r="r" b="b"/>
            <a:pathLst>
              <a:path w="1613206" h="683596">
                <a:moveTo>
                  <a:pt x="0" y="0"/>
                </a:moveTo>
                <a:lnTo>
                  <a:pt x="1613207" y="0"/>
                </a:lnTo>
                <a:lnTo>
                  <a:pt x="1613207" y="683596"/>
                </a:lnTo>
                <a:lnTo>
                  <a:pt x="0" y="6835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433877" y="1740611"/>
            <a:ext cx="15314739" cy="8257710"/>
          </a:xfrm>
          <a:prstGeom prst="rect">
            <a:avLst/>
          </a:prstGeom>
        </p:spPr>
        <p:txBody>
          <a:bodyPr lIns="0" tIns="0" rIns="0" bIns="0" rtlCol="0" anchor="t">
            <a:spAutoFit/>
          </a:bodyPr>
          <a:lstStyle/>
          <a:p>
            <a:pPr>
              <a:lnSpc>
                <a:spcPts val="4042"/>
              </a:lnSpc>
            </a:pPr>
            <a:r>
              <a:rPr lang="en-US" sz="5774" spc="288" dirty="0">
                <a:solidFill>
                  <a:srgbClr val="5271FF"/>
                </a:solidFill>
                <a:latin typeface="Computer Says No Bold"/>
              </a:rPr>
              <a:t>Threats</a:t>
            </a:r>
            <a:r>
              <a:rPr lang="en-US" sz="5774" spc="288" dirty="0">
                <a:solidFill>
                  <a:srgbClr val="00FFFF"/>
                </a:solidFill>
                <a:latin typeface="Computer Says No Bold"/>
              </a:rPr>
              <a:t>:</a:t>
            </a:r>
          </a:p>
          <a:p>
            <a:pPr lvl="0">
              <a:lnSpc>
                <a:spcPts val="4042"/>
              </a:lnSpc>
              <a:spcBef>
                <a:spcPct val="0"/>
              </a:spcBef>
            </a:pPr>
            <a:r>
              <a:rPr lang="en-US" sz="5274" spc="263" dirty="0">
                <a:solidFill>
                  <a:srgbClr val="00FFFF"/>
                </a:solidFill>
                <a:latin typeface="Computer Says No Bold"/>
              </a:rPr>
              <a:t>•	Banyak game yang </a:t>
            </a:r>
            <a:r>
              <a:rPr lang="en-US" sz="5274" spc="263" dirty="0" err="1">
                <a:solidFill>
                  <a:srgbClr val="00FFFF"/>
                </a:solidFill>
                <a:latin typeface="Computer Says No Bold"/>
              </a:rPr>
              <a:t>sudah</a:t>
            </a:r>
            <a:r>
              <a:rPr lang="en-US" sz="5274" spc="263" dirty="0">
                <a:solidFill>
                  <a:srgbClr val="00FFFF"/>
                </a:solidFill>
                <a:latin typeface="Computer Says No Bold"/>
              </a:rPr>
              <a:t> </a:t>
            </a:r>
            <a:r>
              <a:rPr lang="en-US" sz="5274" spc="263" dirty="0" err="1">
                <a:solidFill>
                  <a:srgbClr val="00FFFF"/>
                </a:solidFill>
                <a:latin typeface="Computer Says No Bold"/>
              </a:rPr>
              <a:t>memiliki</a:t>
            </a:r>
            <a:r>
              <a:rPr lang="en-US" sz="5274" spc="263" dirty="0">
                <a:solidFill>
                  <a:srgbClr val="00FFFF"/>
                </a:solidFill>
                <a:latin typeface="Computer Says No Bold"/>
              </a:rPr>
              <a:t> </a:t>
            </a:r>
            <a:r>
              <a:rPr lang="en-US" sz="5274" spc="263" dirty="0" err="1">
                <a:solidFill>
                  <a:srgbClr val="00FFFF"/>
                </a:solidFill>
                <a:latin typeface="Computer Says No Bold"/>
              </a:rPr>
              <a:t>nama</a:t>
            </a:r>
            <a:r>
              <a:rPr lang="en-US" sz="5274" spc="263" dirty="0">
                <a:solidFill>
                  <a:srgbClr val="00FFFF"/>
                </a:solidFill>
                <a:latin typeface="Computer Says No Bold"/>
              </a:rPr>
              <a:t> dan </a:t>
            </a:r>
            <a:r>
              <a:rPr lang="en-US" sz="5274" spc="263" dirty="0" err="1">
                <a:solidFill>
                  <a:srgbClr val="00FFFF"/>
                </a:solidFill>
                <a:latin typeface="Computer Says No Bold"/>
              </a:rPr>
              <a:t>terkenal</a:t>
            </a:r>
            <a:endParaRPr lang="en-US" sz="5274" spc="263" dirty="0">
              <a:solidFill>
                <a:srgbClr val="00FFFF"/>
              </a:solidFill>
              <a:latin typeface="Computer Says No Bold"/>
            </a:endParaRPr>
          </a:p>
          <a:p>
            <a:pPr lvl="0">
              <a:lnSpc>
                <a:spcPts val="4042"/>
              </a:lnSpc>
              <a:spcBef>
                <a:spcPct val="0"/>
              </a:spcBef>
            </a:pPr>
            <a:r>
              <a:rPr lang="en-US" sz="5274" spc="263" dirty="0">
                <a:solidFill>
                  <a:srgbClr val="00FFFF"/>
                </a:solidFill>
                <a:latin typeface="Computer Says No Bold"/>
              </a:rPr>
              <a:t>•	</a:t>
            </a:r>
            <a:r>
              <a:rPr lang="en-US" sz="5274" spc="263" dirty="0" err="1">
                <a:solidFill>
                  <a:srgbClr val="00FFFF"/>
                </a:solidFill>
                <a:latin typeface="Computer Says No Bold"/>
              </a:rPr>
              <a:t>Adanya</a:t>
            </a:r>
            <a:r>
              <a:rPr lang="en-US" sz="5274" spc="263" dirty="0">
                <a:solidFill>
                  <a:srgbClr val="00FFFF"/>
                </a:solidFill>
                <a:latin typeface="Computer Says No Bold"/>
              </a:rPr>
              <a:t> </a:t>
            </a:r>
            <a:r>
              <a:rPr lang="en-US" sz="5274" spc="263" dirty="0" err="1">
                <a:solidFill>
                  <a:srgbClr val="00FFFF"/>
                </a:solidFill>
                <a:latin typeface="Computer Says No Bold"/>
              </a:rPr>
              <a:t>jenis</a:t>
            </a:r>
            <a:r>
              <a:rPr lang="en-US" sz="5274" spc="263" dirty="0">
                <a:solidFill>
                  <a:srgbClr val="00FFFF"/>
                </a:solidFill>
                <a:latin typeface="Computer Says No Bold"/>
              </a:rPr>
              <a:t> game yang </a:t>
            </a:r>
            <a:r>
              <a:rPr lang="en-US" sz="5274" spc="263" dirty="0" err="1">
                <a:solidFill>
                  <a:srgbClr val="00FFFF"/>
                </a:solidFill>
                <a:latin typeface="Computer Says No Bold"/>
              </a:rPr>
              <a:t>lebih</a:t>
            </a:r>
            <a:r>
              <a:rPr lang="en-US" sz="5274" spc="263" dirty="0">
                <a:solidFill>
                  <a:srgbClr val="00FFFF"/>
                </a:solidFill>
                <a:latin typeface="Computer Says No Bold"/>
              </a:rPr>
              <a:t> </a:t>
            </a:r>
            <a:r>
              <a:rPr lang="en-US" sz="5274" spc="263" dirty="0" err="1">
                <a:solidFill>
                  <a:srgbClr val="00FFFF"/>
                </a:solidFill>
                <a:latin typeface="Computer Says No Bold"/>
              </a:rPr>
              <a:t>baik</a:t>
            </a:r>
            <a:r>
              <a:rPr lang="en-US" sz="5274" spc="263" dirty="0">
                <a:solidFill>
                  <a:srgbClr val="00FFFF"/>
                </a:solidFill>
                <a:latin typeface="Computer Says No Bold"/>
              </a:rPr>
              <a:t> dan </a:t>
            </a:r>
            <a:r>
              <a:rPr lang="en-US" sz="5274" spc="263" dirty="0" err="1">
                <a:solidFill>
                  <a:srgbClr val="00FFFF"/>
                </a:solidFill>
                <a:latin typeface="Computer Says No Bold"/>
              </a:rPr>
              <a:t>bagus</a:t>
            </a:r>
            <a:r>
              <a:rPr lang="en-US" sz="5274" spc="263" dirty="0">
                <a:solidFill>
                  <a:srgbClr val="00FFFF"/>
                </a:solidFill>
                <a:latin typeface="Computer Says No Bold"/>
              </a:rPr>
              <a:t> </a:t>
            </a:r>
            <a:r>
              <a:rPr lang="en-US" sz="5274" spc="263" dirty="0" err="1">
                <a:solidFill>
                  <a:srgbClr val="00FFFF"/>
                </a:solidFill>
                <a:latin typeface="Computer Says No Bold"/>
              </a:rPr>
              <a:t>dari</a:t>
            </a:r>
            <a:r>
              <a:rPr lang="en-US" sz="5274" spc="263" dirty="0">
                <a:solidFill>
                  <a:srgbClr val="00FFFF"/>
                </a:solidFill>
                <a:latin typeface="Computer Says No Bold"/>
              </a:rPr>
              <a:t> </a:t>
            </a:r>
            <a:r>
              <a:rPr lang="en-US" sz="5274" spc="263" dirty="0" err="1">
                <a:solidFill>
                  <a:srgbClr val="00FFFF"/>
                </a:solidFill>
                <a:latin typeface="Computer Says No Bold"/>
              </a:rPr>
              <a:t>segi</a:t>
            </a:r>
            <a:r>
              <a:rPr lang="en-US" sz="5274" spc="263" dirty="0">
                <a:solidFill>
                  <a:srgbClr val="00FFFF"/>
                </a:solidFill>
                <a:latin typeface="Computer Says No Bold"/>
              </a:rPr>
              <a:t> </a:t>
            </a:r>
            <a:r>
              <a:rPr lang="en-US" sz="5274" spc="263" dirty="0" err="1">
                <a:solidFill>
                  <a:srgbClr val="00FFFF"/>
                </a:solidFill>
                <a:latin typeface="Computer Says No Bold"/>
              </a:rPr>
              <a:t>grafik</a:t>
            </a:r>
            <a:r>
              <a:rPr lang="en-US" sz="5274" spc="263" dirty="0">
                <a:solidFill>
                  <a:srgbClr val="00FFFF"/>
                </a:solidFill>
                <a:latin typeface="Computer Says No Bold"/>
              </a:rPr>
              <a:t> </a:t>
            </a:r>
          </a:p>
          <a:p>
            <a:pPr lvl="0">
              <a:lnSpc>
                <a:spcPts val="4042"/>
              </a:lnSpc>
              <a:spcBef>
                <a:spcPct val="0"/>
              </a:spcBef>
            </a:pPr>
            <a:r>
              <a:rPr lang="en-US" sz="5274" spc="263" dirty="0">
                <a:solidFill>
                  <a:srgbClr val="00FFFF"/>
                </a:solidFill>
                <a:latin typeface="Computer Says No Bold"/>
              </a:rPr>
              <a:t>•	Masih di </a:t>
            </a:r>
            <a:r>
              <a:rPr lang="en-US" sz="5274" spc="263" dirty="0" err="1">
                <a:solidFill>
                  <a:srgbClr val="00FFFF"/>
                </a:solidFill>
                <a:latin typeface="Computer Says No Bold"/>
              </a:rPr>
              <a:t>dominasi</a:t>
            </a:r>
            <a:r>
              <a:rPr lang="en-US" sz="5274" spc="263" dirty="0">
                <a:solidFill>
                  <a:srgbClr val="00FFFF"/>
                </a:solidFill>
                <a:latin typeface="Computer Says No Bold"/>
              </a:rPr>
              <a:t> </a:t>
            </a:r>
            <a:r>
              <a:rPr lang="en-US" sz="5274" spc="263" dirty="0" err="1">
                <a:solidFill>
                  <a:srgbClr val="00FFFF"/>
                </a:solidFill>
                <a:latin typeface="Computer Says No Bold"/>
              </a:rPr>
              <a:t>dari</a:t>
            </a:r>
            <a:r>
              <a:rPr lang="en-US" sz="5274" spc="263" dirty="0">
                <a:solidFill>
                  <a:srgbClr val="00FFFF"/>
                </a:solidFill>
                <a:latin typeface="Computer Says No Bold"/>
              </a:rPr>
              <a:t> studio yang </a:t>
            </a:r>
            <a:r>
              <a:rPr lang="en-US" sz="5274" spc="263" dirty="0" err="1">
                <a:solidFill>
                  <a:srgbClr val="00FFFF"/>
                </a:solidFill>
                <a:latin typeface="Computer Says No Bold"/>
              </a:rPr>
              <a:t>besar</a:t>
            </a:r>
            <a:r>
              <a:rPr lang="en-US" sz="5274" spc="263" dirty="0">
                <a:solidFill>
                  <a:srgbClr val="00FFFF"/>
                </a:solidFill>
                <a:latin typeface="Computer Says No Bold"/>
              </a:rPr>
              <a:t> dan </a:t>
            </a:r>
            <a:r>
              <a:rPr lang="en-US" sz="5274" spc="263" dirty="0" err="1">
                <a:solidFill>
                  <a:srgbClr val="00FFFF"/>
                </a:solidFill>
                <a:latin typeface="Computer Says No Bold"/>
              </a:rPr>
              <a:t>memiliki</a:t>
            </a:r>
            <a:r>
              <a:rPr lang="en-US" sz="5274" spc="263" dirty="0">
                <a:solidFill>
                  <a:srgbClr val="00FFFF"/>
                </a:solidFill>
                <a:latin typeface="Computer Says No Bold"/>
              </a:rPr>
              <a:t> dana yang </a:t>
            </a:r>
            <a:r>
              <a:rPr lang="en-US" sz="5274" spc="263" dirty="0" err="1">
                <a:solidFill>
                  <a:srgbClr val="00FFFF"/>
                </a:solidFill>
                <a:latin typeface="Computer Says No Bold"/>
              </a:rPr>
              <a:t>berlebih</a:t>
            </a:r>
            <a:r>
              <a:rPr lang="en-US" sz="5274" spc="263" dirty="0">
                <a:solidFill>
                  <a:srgbClr val="00FFFF"/>
                </a:solidFill>
                <a:latin typeface="Computer Says No Bold"/>
              </a:rPr>
              <a:t> </a:t>
            </a:r>
            <a:r>
              <a:rPr lang="en-US" sz="5274" spc="263" dirty="0" err="1">
                <a:solidFill>
                  <a:srgbClr val="00FFFF"/>
                </a:solidFill>
                <a:latin typeface="Computer Says No Bold"/>
              </a:rPr>
              <a:t>dari</a:t>
            </a:r>
            <a:r>
              <a:rPr lang="en-US" sz="5274" spc="263" dirty="0">
                <a:solidFill>
                  <a:srgbClr val="00FFFF"/>
                </a:solidFill>
                <a:latin typeface="Computer Says No Bold"/>
              </a:rPr>
              <a:t> </a:t>
            </a:r>
            <a:r>
              <a:rPr lang="en-US" sz="5274" spc="263" dirty="0" err="1">
                <a:solidFill>
                  <a:srgbClr val="00FFFF"/>
                </a:solidFill>
                <a:latin typeface="Computer Says No Bold"/>
              </a:rPr>
              <a:t>berbagai</a:t>
            </a:r>
            <a:r>
              <a:rPr lang="en-US" sz="5274" spc="263" dirty="0">
                <a:solidFill>
                  <a:srgbClr val="00FFFF"/>
                </a:solidFill>
                <a:latin typeface="Computer Says No Bold"/>
              </a:rPr>
              <a:t> vendor</a:t>
            </a:r>
          </a:p>
          <a:p>
            <a:pPr lvl="0">
              <a:lnSpc>
                <a:spcPts val="4042"/>
              </a:lnSpc>
              <a:spcBef>
                <a:spcPct val="0"/>
              </a:spcBef>
            </a:pPr>
            <a:r>
              <a:rPr lang="en-US" sz="5274" spc="263" dirty="0">
                <a:solidFill>
                  <a:srgbClr val="00FFFF"/>
                </a:solidFill>
                <a:latin typeface="Computer Says No Bold"/>
              </a:rPr>
              <a:t>•	</a:t>
            </a:r>
            <a:r>
              <a:rPr lang="en-US" sz="5274" spc="263" dirty="0" err="1">
                <a:solidFill>
                  <a:srgbClr val="00FFFF"/>
                </a:solidFill>
                <a:latin typeface="Computer Says No Bold"/>
              </a:rPr>
              <a:t>Perkembangan</a:t>
            </a:r>
            <a:r>
              <a:rPr lang="en-US" sz="5274" spc="263" dirty="0">
                <a:solidFill>
                  <a:srgbClr val="00FFFF"/>
                </a:solidFill>
                <a:latin typeface="Computer Says No Bold"/>
              </a:rPr>
              <a:t> game yang </a:t>
            </a:r>
            <a:r>
              <a:rPr lang="en-US" sz="5274" spc="263" dirty="0" err="1">
                <a:solidFill>
                  <a:srgbClr val="00FFFF"/>
                </a:solidFill>
                <a:latin typeface="Computer Says No Bold"/>
              </a:rPr>
              <a:t>semakin</a:t>
            </a:r>
            <a:r>
              <a:rPr lang="en-US" sz="5274" spc="263" dirty="0">
                <a:solidFill>
                  <a:srgbClr val="00FFFF"/>
                </a:solidFill>
                <a:latin typeface="Computer Says No Bold"/>
              </a:rPr>
              <a:t> </a:t>
            </a:r>
            <a:r>
              <a:rPr lang="en-US" sz="5274" spc="263" dirty="0" err="1">
                <a:solidFill>
                  <a:srgbClr val="00FFFF"/>
                </a:solidFill>
                <a:latin typeface="Computer Says No Bold"/>
              </a:rPr>
              <a:t>meningkat</a:t>
            </a:r>
            <a:r>
              <a:rPr lang="en-US" sz="5274" spc="263" dirty="0">
                <a:solidFill>
                  <a:srgbClr val="00FFFF"/>
                </a:solidFill>
                <a:latin typeface="Computer Says No Bold"/>
              </a:rPr>
              <a:t> </a:t>
            </a:r>
            <a:r>
              <a:rPr lang="en-US" sz="5274" spc="263" dirty="0" err="1">
                <a:solidFill>
                  <a:srgbClr val="00FFFF"/>
                </a:solidFill>
                <a:latin typeface="Computer Says No Bold"/>
              </a:rPr>
              <a:t>dimana</a:t>
            </a:r>
            <a:r>
              <a:rPr lang="en-US" sz="5274" spc="263" dirty="0">
                <a:solidFill>
                  <a:srgbClr val="00FFFF"/>
                </a:solidFill>
                <a:latin typeface="Computer Says No Bold"/>
              </a:rPr>
              <a:t> </a:t>
            </a:r>
            <a:r>
              <a:rPr lang="en-US" sz="5274" spc="263" dirty="0" err="1">
                <a:solidFill>
                  <a:srgbClr val="00FFFF"/>
                </a:solidFill>
                <a:latin typeface="Computer Says No Bold"/>
              </a:rPr>
              <a:t>grafik</a:t>
            </a:r>
            <a:r>
              <a:rPr lang="en-US" sz="5274" spc="263" dirty="0">
                <a:solidFill>
                  <a:srgbClr val="00FFFF"/>
                </a:solidFill>
                <a:latin typeface="Computer Says No Bold"/>
              </a:rPr>
              <a:t> dan </a:t>
            </a:r>
            <a:r>
              <a:rPr lang="en-US" sz="5274" spc="263" dirty="0" err="1">
                <a:solidFill>
                  <a:srgbClr val="00FFFF"/>
                </a:solidFill>
                <a:latin typeface="Computer Says No Bold"/>
              </a:rPr>
              <a:t>mekanik</a:t>
            </a:r>
            <a:r>
              <a:rPr lang="en-US" sz="5274" spc="263" dirty="0">
                <a:solidFill>
                  <a:srgbClr val="00FFFF"/>
                </a:solidFill>
                <a:latin typeface="Computer Says No Bold"/>
              </a:rPr>
              <a:t> </a:t>
            </a:r>
            <a:r>
              <a:rPr lang="en-US" sz="5274" spc="263" dirty="0" err="1">
                <a:solidFill>
                  <a:srgbClr val="00FFFF"/>
                </a:solidFill>
                <a:latin typeface="Computer Says No Bold"/>
              </a:rPr>
              <a:t>dituntut</a:t>
            </a:r>
            <a:r>
              <a:rPr lang="en-US" sz="5274" spc="263" dirty="0">
                <a:solidFill>
                  <a:srgbClr val="00FFFF"/>
                </a:solidFill>
                <a:latin typeface="Computer Says No Bold"/>
              </a:rPr>
              <a:t> </a:t>
            </a:r>
            <a:r>
              <a:rPr lang="en-US" sz="5274" spc="263" dirty="0" err="1">
                <a:solidFill>
                  <a:srgbClr val="00FFFF"/>
                </a:solidFill>
                <a:latin typeface="Computer Says No Bold"/>
              </a:rPr>
              <a:t>lebih</a:t>
            </a:r>
            <a:r>
              <a:rPr lang="en-US" sz="5274" spc="263" dirty="0">
                <a:solidFill>
                  <a:srgbClr val="00FFFF"/>
                </a:solidFill>
                <a:latin typeface="Computer Says No Bold"/>
              </a:rPr>
              <a:t> </a:t>
            </a:r>
            <a:r>
              <a:rPr lang="en-US" sz="5274" spc="263" dirty="0" err="1">
                <a:solidFill>
                  <a:srgbClr val="00FFFF"/>
                </a:solidFill>
                <a:latin typeface="Computer Says No Bold"/>
              </a:rPr>
              <a:t>baik</a:t>
            </a:r>
            <a:r>
              <a:rPr lang="en-US" sz="5274" spc="263" dirty="0">
                <a:solidFill>
                  <a:srgbClr val="00FFFF"/>
                </a:solidFill>
                <a:latin typeface="Computer Says No Bold"/>
              </a:rPr>
              <a:t> dan </a:t>
            </a:r>
            <a:r>
              <a:rPr lang="en-US" sz="5274" spc="263" dirty="0" err="1">
                <a:solidFill>
                  <a:srgbClr val="00FFFF"/>
                </a:solidFill>
                <a:latin typeface="Computer Says No Bold"/>
              </a:rPr>
              <a:t>realistis</a:t>
            </a:r>
            <a:r>
              <a:rPr lang="en-US" sz="5274" spc="263" dirty="0">
                <a:solidFill>
                  <a:srgbClr val="00FFFF"/>
                </a:solidFill>
                <a:latin typeface="Computer Says No Bold"/>
              </a:rPr>
              <a:t> </a:t>
            </a:r>
            <a:r>
              <a:rPr lang="en-US" sz="5274" spc="263" dirty="0" err="1">
                <a:solidFill>
                  <a:srgbClr val="00FFFF"/>
                </a:solidFill>
                <a:latin typeface="Computer Says No Bold"/>
              </a:rPr>
              <a:t>sehingga</a:t>
            </a:r>
            <a:r>
              <a:rPr lang="en-US" sz="5274" spc="263" dirty="0">
                <a:solidFill>
                  <a:srgbClr val="00FFFF"/>
                </a:solidFill>
                <a:latin typeface="Computer Says No Bold"/>
              </a:rPr>
              <a:t> </a:t>
            </a:r>
            <a:r>
              <a:rPr lang="en-US" sz="5274" spc="263" dirty="0" err="1">
                <a:solidFill>
                  <a:srgbClr val="00FFFF"/>
                </a:solidFill>
                <a:latin typeface="Computer Says No Bold"/>
              </a:rPr>
              <a:t>persyaratan</a:t>
            </a:r>
            <a:r>
              <a:rPr lang="en-US" sz="5274" spc="263" dirty="0">
                <a:solidFill>
                  <a:srgbClr val="00FFFF"/>
                </a:solidFill>
                <a:latin typeface="Computer Says No Bold"/>
              </a:rPr>
              <a:t> developer </a:t>
            </a:r>
            <a:r>
              <a:rPr lang="en-US" sz="5274" spc="263" dirty="0" err="1">
                <a:solidFill>
                  <a:srgbClr val="00FFFF"/>
                </a:solidFill>
                <a:latin typeface="Computer Says No Bold"/>
              </a:rPr>
              <a:t>makin</a:t>
            </a:r>
            <a:r>
              <a:rPr lang="en-US" sz="5274" spc="263" dirty="0">
                <a:solidFill>
                  <a:srgbClr val="00FFFF"/>
                </a:solidFill>
                <a:latin typeface="Computer Says No Bold"/>
              </a:rPr>
              <a:t> </a:t>
            </a:r>
            <a:r>
              <a:rPr lang="en-US" sz="5274" spc="263" dirty="0" err="1">
                <a:solidFill>
                  <a:srgbClr val="00FFFF"/>
                </a:solidFill>
                <a:latin typeface="Computer Says No Bold"/>
              </a:rPr>
              <a:t>meningkat</a:t>
            </a:r>
            <a:r>
              <a:rPr lang="en-US" sz="5274" spc="263" dirty="0">
                <a:solidFill>
                  <a:srgbClr val="00FFFF"/>
                </a:solidFill>
                <a:latin typeface="Computer Says No Bold"/>
              </a:rPr>
              <a:t> dan </a:t>
            </a:r>
            <a:r>
              <a:rPr lang="en-US" sz="5274" spc="263" dirty="0" err="1">
                <a:solidFill>
                  <a:srgbClr val="00FFFF"/>
                </a:solidFill>
                <a:latin typeface="Computer Says No Bold"/>
              </a:rPr>
              <a:t>persaingan</a:t>
            </a:r>
            <a:r>
              <a:rPr lang="en-US" sz="5274" spc="263" dirty="0">
                <a:solidFill>
                  <a:srgbClr val="00FFFF"/>
                </a:solidFill>
                <a:latin typeface="Computer Says No Bold"/>
              </a:rPr>
              <a:t> </a:t>
            </a:r>
            <a:r>
              <a:rPr lang="en-US" sz="5274" spc="263" dirty="0" err="1">
                <a:solidFill>
                  <a:srgbClr val="00FFFF"/>
                </a:solidFill>
                <a:latin typeface="Computer Says No Bold"/>
              </a:rPr>
              <a:t>antar</a:t>
            </a:r>
            <a:r>
              <a:rPr lang="en-US" sz="5274" spc="263" dirty="0">
                <a:solidFill>
                  <a:srgbClr val="00FFFF"/>
                </a:solidFill>
                <a:latin typeface="Computer Says No Bold"/>
              </a:rPr>
              <a:t> developer </a:t>
            </a:r>
            <a:r>
              <a:rPr lang="en-US" sz="5274" spc="263" dirty="0" err="1">
                <a:solidFill>
                  <a:srgbClr val="00FFFF"/>
                </a:solidFill>
                <a:latin typeface="Computer Says No Bold"/>
              </a:rPr>
              <a:t>semakin</a:t>
            </a:r>
            <a:r>
              <a:rPr lang="en-US" sz="5274" spc="263" dirty="0">
                <a:solidFill>
                  <a:srgbClr val="00FFFF"/>
                </a:solidFill>
                <a:latin typeface="Computer Says No Bold"/>
              </a:rPr>
              <a:t> </a:t>
            </a:r>
            <a:r>
              <a:rPr lang="en-US" sz="5274" spc="263" dirty="0" err="1">
                <a:solidFill>
                  <a:srgbClr val="00FFFF"/>
                </a:solidFill>
                <a:latin typeface="Computer Says No Bold"/>
              </a:rPr>
              <a:t>meningkat</a:t>
            </a:r>
            <a:endParaRPr lang="en-US" sz="5274" spc="263" dirty="0">
              <a:solidFill>
                <a:srgbClr val="00FFFF"/>
              </a:solidFill>
              <a:latin typeface="Computer Says No Bold"/>
            </a:endParaRPr>
          </a:p>
          <a:p>
            <a:pPr lvl="0">
              <a:lnSpc>
                <a:spcPts val="4042"/>
              </a:lnSpc>
              <a:spcBef>
                <a:spcPct val="0"/>
              </a:spcBef>
            </a:pPr>
            <a:r>
              <a:rPr lang="en-US" sz="5274" spc="263" dirty="0">
                <a:solidFill>
                  <a:srgbClr val="00FFFF"/>
                </a:solidFill>
                <a:latin typeface="Computer Says No Bold"/>
              </a:rPr>
              <a:t>•	</a:t>
            </a:r>
            <a:r>
              <a:rPr lang="en-US" sz="5274" spc="263" dirty="0" err="1">
                <a:solidFill>
                  <a:srgbClr val="00FFFF"/>
                </a:solidFill>
                <a:latin typeface="Computer Says No Bold"/>
              </a:rPr>
              <a:t>Kemungkinan</a:t>
            </a:r>
            <a:r>
              <a:rPr lang="en-US" sz="5274" spc="263" dirty="0">
                <a:solidFill>
                  <a:srgbClr val="00FFFF"/>
                </a:solidFill>
                <a:latin typeface="Computer Says No Bold"/>
              </a:rPr>
              <a:t> </a:t>
            </a:r>
            <a:r>
              <a:rPr lang="en-US" sz="5274" spc="263" dirty="0" err="1">
                <a:solidFill>
                  <a:srgbClr val="00FFFF"/>
                </a:solidFill>
                <a:latin typeface="Computer Says No Bold"/>
              </a:rPr>
              <a:t>klaim</a:t>
            </a:r>
            <a:r>
              <a:rPr lang="en-US" sz="5274" spc="263" dirty="0">
                <a:solidFill>
                  <a:srgbClr val="00FFFF"/>
                </a:solidFill>
                <a:latin typeface="Computer Says No Bold"/>
              </a:rPr>
              <a:t> </a:t>
            </a:r>
            <a:r>
              <a:rPr lang="en-US" sz="5274" spc="263" dirty="0" err="1">
                <a:solidFill>
                  <a:srgbClr val="00FFFF"/>
                </a:solidFill>
                <a:latin typeface="Computer Says No Bold"/>
              </a:rPr>
              <a:t>terhadap</a:t>
            </a:r>
            <a:r>
              <a:rPr lang="en-US" sz="5274" spc="263" dirty="0">
                <a:solidFill>
                  <a:srgbClr val="00FFFF"/>
                </a:solidFill>
                <a:latin typeface="Computer Says No Bold"/>
              </a:rPr>
              <a:t> </a:t>
            </a:r>
            <a:r>
              <a:rPr lang="en-US" sz="5274" spc="263" dirty="0" err="1">
                <a:solidFill>
                  <a:srgbClr val="00FFFF"/>
                </a:solidFill>
                <a:latin typeface="Computer Says No Bold"/>
              </a:rPr>
              <a:t>hak</a:t>
            </a:r>
            <a:r>
              <a:rPr lang="en-US" sz="5274" spc="263" dirty="0">
                <a:solidFill>
                  <a:srgbClr val="00FFFF"/>
                </a:solidFill>
                <a:latin typeface="Computer Says No Bold"/>
              </a:rPr>
              <a:t> </a:t>
            </a:r>
            <a:r>
              <a:rPr lang="en-US" sz="5274" spc="263" dirty="0" err="1">
                <a:solidFill>
                  <a:srgbClr val="00FFFF"/>
                </a:solidFill>
                <a:latin typeface="Computer Says No Bold"/>
              </a:rPr>
              <a:t>cipta</a:t>
            </a:r>
            <a:r>
              <a:rPr lang="en-US" sz="5274" spc="263" dirty="0">
                <a:solidFill>
                  <a:srgbClr val="00FFFF"/>
                </a:solidFill>
                <a:latin typeface="Computer Says No Bold"/>
              </a:rPr>
              <a:t> </a:t>
            </a:r>
            <a:r>
              <a:rPr lang="en-US" sz="5274" spc="263" dirty="0" err="1">
                <a:solidFill>
                  <a:srgbClr val="00FFFF"/>
                </a:solidFill>
                <a:latin typeface="Computer Says No Bold"/>
              </a:rPr>
              <a:t>sebuah</a:t>
            </a:r>
            <a:r>
              <a:rPr lang="en-US" sz="5274" spc="263" dirty="0">
                <a:solidFill>
                  <a:srgbClr val="00FFFF"/>
                </a:solidFill>
                <a:latin typeface="Computer Says No Bold"/>
              </a:rPr>
              <a:t> game </a:t>
            </a:r>
            <a:r>
              <a:rPr lang="en-US" sz="5274" spc="263" dirty="0" err="1">
                <a:solidFill>
                  <a:srgbClr val="00FFFF"/>
                </a:solidFill>
                <a:latin typeface="Computer Says No Bold"/>
              </a:rPr>
              <a:t>akan</a:t>
            </a:r>
            <a:r>
              <a:rPr lang="en-US" sz="5274" spc="263" dirty="0">
                <a:solidFill>
                  <a:srgbClr val="00FFFF"/>
                </a:solidFill>
                <a:latin typeface="Computer Says No Bold"/>
              </a:rPr>
              <a:t> </a:t>
            </a:r>
            <a:r>
              <a:rPr lang="en-US" sz="5274" spc="263" dirty="0" err="1">
                <a:solidFill>
                  <a:srgbClr val="00FFFF"/>
                </a:solidFill>
                <a:latin typeface="Computer Says No Bold"/>
              </a:rPr>
              <a:t>terlalu</a:t>
            </a:r>
            <a:r>
              <a:rPr lang="en-US" sz="5274" spc="263" dirty="0">
                <a:solidFill>
                  <a:srgbClr val="00FFFF"/>
                </a:solidFill>
                <a:latin typeface="Computer Says No Bold"/>
              </a:rPr>
              <a:t> </a:t>
            </a:r>
            <a:r>
              <a:rPr lang="en-US" sz="5274" spc="263" dirty="0" err="1">
                <a:solidFill>
                  <a:srgbClr val="00FFFF"/>
                </a:solidFill>
                <a:latin typeface="Computer Says No Bold"/>
              </a:rPr>
              <a:t>tinggi</a:t>
            </a:r>
            <a:r>
              <a:rPr lang="en-US" sz="5274" spc="263" dirty="0">
                <a:solidFill>
                  <a:srgbClr val="00FFFF"/>
                </a:solidFill>
                <a:latin typeface="Computer Says No Bold"/>
              </a:rPr>
              <a:t> </a:t>
            </a:r>
            <a:r>
              <a:rPr lang="en-US" sz="5274" spc="263" dirty="0" err="1">
                <a:solidFill>
                  <a:srgbClr val="00FFFF"/>
                </a:solidFill>
                <a:latin typeface="Computer Says No Bold"/>
              </a:rPr>
              <a:t>seiring</a:t>
            </a:r>
            <a:r>
              <a:rPr lang="en-US" sz="5274" spc="263" dirty="0">
                <a:solidFill>
                  <a:srgbClr val="00FFFF"/>
                </a:solidFill>
                <a:latin typeface="Computer Says No Bold"/>
              </a:rPr>
              <a:t> </a:t>
            </a:r>
            <a:r>
              <a:rPr lang="en-US" sz="5274" spc="263" dirty="0" err="1">
                <a:solidFill>
                  <a:srgbClr val="00FFFF"/>
                </a:solidFill>
                <a:latin typeface="Computer Says No Bold"/>
              </a:rPr>
              <a:t>dengan</a:t>
            </a:r>
            <a:r>
              <a:rPr lang="en-US" sz="5274" spc="263" dirty="0">
                <a:solidFill>
                  <a:srgbClr val="00FFFF"/>
                </a:solidFill>
                <a:latin typeface="Computer Says No Bold"/>
              </a:rPr>
              <a:t> </a:t>
            </a:r>
            <a:r>
              <a:rPr lang="en-US" sz="5274" spc="263" dirty="0" err="1">
                <a:solidFill>
                  <a:srgbClr val="00FFFF"/>
                </a:solidFill>
                <a:latin typeface="Computer Says No Bold"/>
              </a:rPr>
              <a:t>perkembangan</a:t>
            </a:r>
            <a:r>
              <a:rPr lang="en-US" sz="5274" spc="263" dirty="0">
                <a:solidFill>
                  <a:srgbClr val="00FFFF"/>
                </a:solidFill>
                <a:latin typeface="Computer Says No Bold"/>
              </a:rPr>
              <a:t> </a:t>
            </a:r>
            <a:r>
              <a:rPr lang="en-US" sz="5274" spc="263" dirty="0" err="1">
                <a:solidFill>
                  <a:srgbClr val="00FFFF"/>
                </a:solidFill>
                <a:latin typeface="Computer Says No Bold"/>
              </a:rPr>
              <a:t>peminat</a:t>
            </a:r>
            <a:r>
              <a:rPr lang="en-US" sz="5274" spc="263" dirty="0">
                <a:solidFill>
                  <a:srgbClr val="00FFFF"/>
                </a:solidFill>
                <a:latin typeface="Computer Says No Bold"/>
              </a:rPr>
              <a:t> pada </a:t>
            </a:r>
            <a:r>
              <a:rPr lang="en-US" sz="5274" spc="263" dirty="0" err="1">
                <a:solidFill>
                  <a:srgbClr val="00FFFF"/>
                </a:solidFill>
                <a:latin typeface="Computer Says No Bold"/>
              </a:rPr>
              <a:t>sebuah</a:t>
            </a:r>
            <a:r>
              <a:rPr lang="en-US" sz="5274" spc="263" dirty="0">
                <a:solidFill>
                  <a:srgbClr val="00FFFF"/>
                </a:solidFill>
                <a:latin typeface="Computer Says No Bold"/>
              </a:rPr>
              <a:t> game </a:t>
            </a:r>
          </a:p>
          <a:p>
            <a:pPr marL="0" lvl="0" indent="0">
              <a:lnSpc>
                <a:spcPts val="4042"/>
              </a:lnSpc>
              <a:spcBef>
                <a:spcPct val="0"/>
              </a:spcBef>
            </a:pPr>
            <a:endParaRPr lang="en-US" sz="5274" spc="263" dirty="0">
              <a:solidFill>
                <a:srgbClr val="00FFFF"/>
              </a:solidFill>
              <a:latin typeface="Computer Says No Bold"/>
            </a:endParaRP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315301" y="8916502"/>
            <a:ext cx="1613206" cy="683596"/>
          </a:xfrm>
          <a:custGeom>
            <a:avLst/>
            <a:gdLst/>
            <a:ahLst/>
            <a:cxnLst/>
            <a:rect l="l" t="t" r="r" b="b"/>
            <a:pathLst>
              <a:path w="1613206" h="683596">
                <a:moveTo>
                  <a:pt x="0" y="0"/>
                </a:moveTo>
                <a:lnTo>
                  <a:pt x="1613207" y="0"/>
                </a:lnTo>
                <a:lnTo>
                  <a:pt x="1613207" y="683596"/>
                </a:lnTo>
                <a:lnTo>
                  <a:pt x="0" y="6835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2459785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433877" y="1740611"/>
            <a:ext cx="15314739" cy="4666983"/>
          </a:xfrm>
          <a:prstGeom prst="rect">
            <a:avLst/>
          </a:prstGeom>
        </p:spPr>
        <p:txBody>
          <a:bodyPr lIns="0" tIns="0" rIns="0" bIns="0" rtlCol="0" anchor="t">
            <a:spAutoFit/>
          </a:bodyPr>
          <a:lstStyle/>
          <a:p>
            <a:pPr>
              <a:lnSpc>
                <a:spcPts val="4042"/>
              </a:lnSpc>
            </a:pPr>
            <a:r>
              <a:rPr lang="en-US" sz="5774" spc="288" dirty="0" err="1">
                <a:solidFill>
                  <a:srgbClr val="5271FF"/>
                </a:solidFill>
                <a:latin typeface="Computer Says No Bold"/>
              </a:rPr>
              <a:t>Strategi</a:t>
            </a:r>
            <a:r>
              <a:rPr lang="en-US" sz="5774" spc="288" dirty="0">
                <a:solidFill>
                  <a:srgbClr val="5271FF"/>
                </a:solidFill>
                <a:latin typeface="Computer Says No Bold"/>
              </a:rPr>
              <a:t> SO</a:t>
            </a:r>
          </a:p>
          <a:p>
            <a:pPr>
              <a:lnSpc>
                <a:spcPts val="4042"/>
              </a:lnSpc>
            </a:pPr>
            <a:r>
              <a:rPr lang="en-US" sz="5774" spc="288" dirty="0">
                <a:solidFill>
                  <a:srgbClr val="5271FF"/>
                </a:solidFill>
                <a:latin typeface="Computer Says No Bold"/>
              </a:rPr>
              <a:t>•	Game </a:t>
            </a:r>
            <a:r>
              <a:rPr lang="en-US" sz="5774" spc="288" dirty="0" err="1">
                <a:solidFill>
                  <a:srgbClr val="5271FF"/>
                </a:solidFill>
                <a:latin typeface="Computer Says No Bold"/>
              </a:rPr>
              <a:t>diharapkan</a:t>
            </a:r>
            <a:r>
              <a:rPr lang="en-US" sz="5774" spc="288" dirty="0">
                <a:solidFill>
                  <a:srgbClr val="5271FF"/>
                </a:solidFill>
                <a:latin typeface="Computer Says No Bold"/>
              </a:rPr>
              <a:t> </a:t>
            </a:r>
            <a:r>
              <a:rPr lang="en-US" sz="5774" spc="288" dirty="0" err="1">
                <a:solidFill>
                  <a:srgbClr val="5271FF"/>
                </a:solidFill>
                <a:latin typeface="Computer Says No Bold"/>
              </a:rPr>
              <a:t>segera</a:t>
            </a:r>
            <a:r>
              <a:rPr lang="en-US" sz="5774" spc="288" dirty="0">
                <a:solidFill>
                  <a:srgbClr val="5271FF"/>
                </a:solidFill>
                <a:latin typeface="Computer Says No Bold"/>
              </a:rPr>
              <a:t> </a:t>
            </a:r>
            <a:r>
              <a:rPr lang="en-US" sz="5774" spc="288" dirty="0" err="1">
                <a:solidFill>
                  <a:srgbClr val="5271FF"/>
                </a:solidFill>
                <a:latin typeface="Computer Says No Bold"/>
              </a:rPr>
              <a:t>melakukan</a:t>
            </a:r>
            <a:r>
              <a:rPr lang="en-US" sz="5774" spc="288" dirty="0">
                <a:solidFill>
                  <a:srgbClr val="5271FF"/>
                </a:solidFill>
                <a:latin typeface="Computer Says No Bold"/>
              </a:rPr>
              <a:t> </a:t>
            </a:r>
            <a:r>
              <a:rPr lang="en-US" sz="5774" spc="288" dirty="0" err="1">
                <a:solidFill>
                  <a:srgbClr val="5271FF"/>
                </a:solidFill>
                <a:latin typeface="Computer Says No Bold"/>
              </a:rPr>
              <a:t>sebuah</a:t>
            </a:r>
            <a:r>
              <a:rPr lang="en-US" sz="5774" spc="288" dirty="0">
                <a:solidFill>
                  <a:srgbClr val="5271FF"/>
                </a:solidFill>
                <a:latin typeface="Computer Says No Bold"/>
              </a:rPr>
              <a:t> </a:t>
            </a:r>
            <a:r>
              <a:rPr lang="en-US" sz="5774" spc="288" dirty="0" err="1">
                <a:solidFill>
                  <a:srgbClr val="5271FF"/>
                </a:solidFill>
                <a:latin typeface="Computer Says No Bold"/>
              </a:rPr>
              <a:t>rilis</a:t>
            </a:r>
            <a:r>
              <a:rPr lang="en-US" sz="5774" spc="288" dirty="0">
                <a:solidFill>
                  <a:srgbClr val="5271FF"/>
                </a:solidFill>
                <a:latin typeface="Computer Says No Bold"/>
              </a:rPr>
              <a:t> </a:t>
            </a:r>
            <a:r>
              <a:rPr lang="en-US" sz="5774" spc="288" dirty="0" err="1">
                <a:solidFill>
                  <a:srgbClr val="5271FF"/>
                </a:solidFill>
                <a:latin typeface="Computer Says No Bold"/>
              </a:rPr>
              <a:t>karena</a:t>
            </a:r>
            <a:r>
              <a:rPr lang="en-US" sz="5774" spc="288" dirty="0">
                <a:solidFill>
                  <a:srgbClr val="5271FF"/>
                </a:solidFill>
                <a:latin typeface="Computer Says No Bold"/>
              </a:rPr>
              <a:t> </a:t>
            </a:r>
            <a:r>
              <a:rPr lang="en-US" sz="5774" spc="288" dirty="0" err="1">
                <a:solidFill>
                  <a:srgbClr val="5271FF"/>
                </a:solidFill>
                <a:latin typeface="Computer Says No Bold"/>
              </a:rPr>
              <a:t>persaingan</a:t>
            </a:r>
            <a:r>
              <a:rPr lang="en-US" sz="5774" spc="288" dirty="0">
                <a:solidFill>
                  <a:srgbClr val="5271FF"/>
                </a:solidFill>
                <a:latin typeface="Computer Says No Bold"/>
              </a:rPr>
              <a:t> </a:t>
            </a:r>
            <a:r>
              <a:rPr lang="en-US" sz="5774" spc="288" dirty="0" err="1">
                <a:solidFill>
                  <a:srgbClr val="5271FF"/>
                </a:solidFill>
                <a:latin typeface="Computer Says No Bold"/>
              </a:rPr>
              <a:t>semakin</a:t>
            </a:r>
            <a:r>
              <a:rPr lang="en-US" sz="5774" spc="288" dirty="0">
                <a:solidFill>
                  <a:srgbClr val="5271FF"/>
                </a:solidFill>
                <a:latin typeface="Computer Says No Bold"/>
              </a:rPr>
              <a:t> </a:t>
            </a:r>
            <a:r>
              <a:rPr lang="en-US" sz="5774" spc="288" dirty="0" err="1">
                <a:solidFill>
                  <a:srgbClr val="5271FF"/>
                </a:solidFill>
                <a:latin typeface="Computer Says No Bold"/>
              </a:rPr>
              <a:t>ketat</a:t>
            </a:r>
            <a:r>
              <a:rPr lang="en-US" sz="5774" spc="288" dirty="0">
                <a:solidFill>
                  <a:srgbClr val="5271FF"/>
                </a:solidFill>
                <a:latin typeface="Computer Says No Bold"/>
              </a:rPr>
              <a:t> </a:t>
            </a:r>
            <a:r>
              <a:rPr lang="en-US" sz="5774" spc="288" dirty="0" err="1">
                <a:solidFill>
                  <a:srgbClr val="5271FF"/>
                </a:solidFill>
                <a:latin typeface="Computer Says No Bold"/>
              </a:rPr>
              <a:t>serta</a:t>
            </a:r>
            <a:r>
              <a:rPr lang="en-US" sz="5774" spc="288" dirty="0">
                <a:solidFill>
                  <a:srgbClr val="5271FF"/>
                </a:solidFill>
                <a:latin typeface="Computer Says No Bold"/>
              </a:rPr>
              <a:t> </a:t>
            </a:r>
            <a:r>
              <a:rPr lang="en-US" sz="5774" spc="288" dirty="0" err="1">
                <a:solidFill>
                  <a:srgbClr val="5271FF"/>
                </a:solidFill>
                <a:latin typeface="Computer Says No Bold"/>
              </a:rPr>
              <a:t>memiliki</a:t>
            </a:r>
            <a:r>
              <a:rPr lang="en-US" sz="5774" spc="288" dirty="0">
                <a:solidFill>
                  <a:srgbClr val="5271FF"/>
                </a:solidFill>
                <a:latin typeface="Computer Says No Bold"/>
              </a:rPr>
              <a:t> </a:t>
            </a:r>
            <a:r>
              <a:rPr lang="en-US" sz="5774" spc="288" dirty="0" err="1">
                <a:solidFill>
                  <a:srgbClr val="5271FF"/>
                </a:solidFill>
                <a:latin typeface="Computer Says No Bold"/>
              </a:rPr>
              <a:t>peminat</a:t>
            </a:r>
            <a:r>
              <a:rPr lang="en-US" sz="5774" spc="288" dirty="0">
                <a:solidFill>
                  <a:srgbClr val="5271FF"/>
                </a:solidFill>
                <a:latin typeface="Computer Says No Bold"/>
              </a:rPr>
              <a:t> yang </a:t>
            </a:r>
            <a:r>
              <a:rPr lang="en-US" sz="5774" spc="288" dirty="0" err="1">
                <a:solidFill>
                  <a:srgbClr val="5271FF"/>
                </a:solidFill>
                <a:latin typeface="Computer Says No Bold"/>
              </a:rPr>
              <a:t>banyak</a:t>
            </a:r>
            <a:endParaRPr lang="en-US" sz="5774" spc="288" dirty="0">
              <a:solidFill>
                <a:srgbClr val="5271FF"/>
              </a:solidFill>
              <a:latin typeface="Computer Says No Bold"/>
            </a:endParaRPr>
          </a:p>
          <a:p>
            <a:pPr>
              <a:lnSpc>
                <a:spcPts val="4042"/>
              </a:lnSpc>
            </a:pPr>
            <a:r>
              <a:rPr lang="en-US" sz="5774" spc="288" dirty="0">
                <a:solidFill>
                  <a:srgbClr val="5271FF"/>
                </a:solidFill>
                <a:latin typeface="Computer Says No Bold"/>
              </a:rPr>
              <a:t>•	Dapat </a:t>
            </a:r>
            <a:r>
              <a:rPr lang="en-US" sz="5774" spc="288" dirty="0" err="1">
                <a:solidFill>
                  <a:srgbClr val="5271FF"/>
                </a:solidFill>
                <a:latin typeface="Computer Says No Bold"/>
              </a:rPr>
              <a:t>dimainkan</a:t>
            </a:r>
            <a:r>
              <a:rPr lang="en-US" sz="5774" spc="288" dirty="0">
                <a:solidFill>
                  <a:srgbClr val="5271FF"/>
                </a:solidFill>
                <a:latin typeface="Computer Says No Bold"/>
              </a:rPr>
              <a:t> </a:t>
            </a:r>
            <a:r>
              <a:rPr lang="en-US" sz="5774" spc="288" dirty="0" err="1">
                <a:solidFill>
                  <a:srgbClr val="5271FF"/>
                </a:solidFill>
                <a:latin typeface="Computer Says No Bold"/>
              </a:rPr>
              <a:t>dengan</a:t>
            </a:r>
            <a:r>
              <a:rPr lang="en-US" sz="5774" spc="288" dirty="0">
                <a:solidFill>
                  <a:srgbClr val="5271FF"/>
                </a:solidFill>
                <a:latin typeface="Computer Says No Bold"/>
              </a:rPr>
              <a:t> </a:t>
            </a:r>
            <a:r>
              <a:rPr lang="en-US" sz="5774" spc="288" dirty="0" err="1">
                <a:solidFill>
                  <a:srgbClr val="5271FF"/>
                </a:solidFill>
                <a:latin typeface="Computer Says No Bold"/>
              </a:rPr>
              <a:t>secara</a:t>
            </a:r>
            <a:r>
              <a:rPr lang="en-US" sz="5774" spc="288" dirty="0">
                <a:solidFill>
                  <a:srgbClr val="5271FF"/>
                </a:solidFill>
                <a:latin typeface="Computer Says No Bold"/>
              </a:rPr>
              <a:t> offline </a:t>
            </a:r>
            <a:r>
              <a:rPr lang="en-US" sz="5774" spc="288" dirty="0" err="1">
                <a:solidFill>
                  <a:srgbClr val="5271FF"/>
                </a:solidFill>
                <a:latin typeface="Computer Says No Bold"/>
              </a:rPr>
              <a:t>atau</a:t>
            </a:r>
            <a:r>
              <a:rPr lang="en-US" sz="5774" spc="288" dirty="0">
                <a:solidFill>
                  <a:srgbClr val="5271FF"/>
                </a:solidFill>
                <a:latin typeface="Computer Says No Bold"/>
              </a:rPr>
              <a:t> </a:t>
            </a:r>
            <a:r>
              <a:rPr lang="en-US" sz="5774" spc="288" dirty="0" err="1">
                <a:solidFill>
                  <a:srgbClr val="5271FF"/>
                </a:solidFill>
                <a:latin typeface="Computer Says No Bold"/>
              </a:rPr>
              <a:t>tanpa</a:t>
            </a:r>
            <a:r>
              <a:rPr lang="en-US" sz="5774" spc="288" dirty="0">
                <a:solidFill>
                  <a:srgbClr val="5271FF"/>
                </a:solidFill>
                <a:latin typeface="Computer Says No Bold"/>
              </a:rPr>
              <a:t> </a:t>
            </a:r>
            <a:r>
              <a:rPr lang="en-US" sz="5774" spc="288" dirty="0" err="1">
                <a:solidFill>
                  <a:srgbClr val="5271FF"/>
                </a:solidFill>
                <a:latin typeface="Computer Says No Bold"/>
              </a:rPr>
              <a:t>jaringan</a:t>
            </a:r>
            <a:r>
              <a:rPr lang="en-US" sz="5774" spc="288" dirty="0">
                <a:solidFill>
                  <a:srgbClr val="5271FF"/>
                </a:solidFill>
                <a:latin typeface="Computer Says No Bold"/>
              </a:rPr>
              <a:t> internet dan </a:t>
            </a:r>
            <a:r>
              <a:rPr lang="en-US" sz="5774" spc="288" dirty="0" err="1">
                <a:solidFill>
                  <a:srgbClr val="5271FF"/>
                </a:solidFill>
                <a:latin typeface="Computer Says No Bold"/>
              </a:rPr>
              <a:t>mampu</a:t>
            </a:r>
            <a:r>
              <a:rPr lang="en-US" sz="5774" spc="288" dirty="0">
                <a:solidFill>
                  <a:srgbClr val="5271FF"/>
                </a:solidFill>
                <a:latin typeface="Computer Says No Bold"/>
              </a:rPr>
              <a:t> </a:t>
            </a:r>
            <a:r>
              <a:rPr lang="en-US" sz="5774" spc="288" dirty="0" err="1">
                <a:solidFill>
                  <a:srgbClr val="5271FF"/>
                </a:solidFill>
                <a:latin typeface="Computer Says No Bold"/>
              </a:rPr>
              <a:t>dimainkan</a:t>
            </a:r>
            <a:r>
              <a:rPr lang="en-US" sz="5774" spc="288" dirty="0">
                <a:solidFill>
                  <a:srgbClr val="5271FF"/>
                </a:solidFill>
                <a:latin typeface="Computer Says No Bold"/>
              </a:rPr>
              <a:t> </a:t>
            </a:r>
            <a:r>
              <a:rPr lang="en-US" sz="5774" spc="288" dirty="0" err="1">
                <a:solidFill>
                  <a:srgbClr val="5271FF"/>
                </a:solidFill>
                <a:latin typeface="Computer Says No Bold"/>
              </a:rPr>
              <a:t>dengan</a:t>
            </a:r>
            <a:r>
              <a:rPr lang="en-US" sz="5774" spc="288" dirty="0">
                <a:solidFill>
                  <a:srgbClr val="5271FF"/>
                </a:solidFill>
                <a:latin typeface="Computer Says No Bold"/>
              </a:rPr>
              <a:t> </a:t>
            </a:r>
            <a:r>
              <a:rPr lang="en-US" sz="5774" spc="288" dirty="0" err="1">
                <a:solidFill>
                  <a:srgbClr val="5271FF"/>
                </a:solidFill>
                <a:latin typeface="Computer Says No Bold"/>
              </a:rPr>
              <a:t>jenis</a:t>
            </a:r>
            <a:r>
              <a:rPr lang="en-US" sz="5774" spc="288" dirty="0">
                <a:solidFill>
                  <a:srgbClr val="5271FF"/>
                </a:solidFill>
                <a:latin typeface="Computer Says No Bold"/>
              </a:rPr>
              <a:t> </a:t>
            </a:r>
            <a:r>
              <a:rPr lang="en-US" sz="5774" spc="288" dirty="0" err="1">
                <a:solidFill>
                  <a:srgbClr val="5271FF"/>
                </a:solidFill>
                <a:latin typeface="Computer Says No Bold"/>
              </a:rPr>
              <a:t>perangkat</a:t>
            </a:r>
            <a:r>
              <a:rPr lang="en-US" sz="5774" spc="288" dirty="0">
                <a:solidFill>
                  <a:srgbClr val="5271FF"/>
                </a:solidFill>
                <a:latin typeface="Computer Says No Bold"/>
              </a:rPr>
              <a:t> yang </a:t>
            </a:r>
            <a:r>
              <a:rPr lang="en-US" sz="5774" spc="288" dirty="0" err="1">
                <a:solidFill>
                  <a:srgbClr val="5271FF"/>
                </a:solidFill>
                <a:latin typeface="Computer Says No Bold"/>
              </a:rPr>
              <a:t>rendah</a:t>
            </a:r>
            <a:r>
              <a:rPr lang="en-US" sz="5774" spc="288" dirty="0">
                <a:solidFill>
                  <a:srgbClr val="5271FF"/>
                </a:solidFill>
                <a:latin typeface="Computer Says No Bold"/>
              </a:rPr>
              <a:t> </a:t>
            </a:r>
          </a:p>
          <a:p>
            <a:pPr>
              <a:lnSpc>
                <a:spcPts val="4042"/>
              </a:lnSpc>
            </a:pPr>
            <a:endParaRPr lang="en-US" sz="5274" spc="263" dirty="0">
              <a:solidFill>
                <a:srgbClr val="00FFFF"/>
              </a:solidFill>
              <a:latin typeface="Computer Says No Bold"/>
            </a:endParaRP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315301" y="8916502"/>
            <a:ext cx="1613206" cy="683596"/>
          </a:xfrm>
          <a:custGeom>
            <a:avLst/>
            <a:gdLst/>
            <a:ahLst/>
            <a:cxnLst/>
            <a:rect l="l" t="t" r="r" b="b"/>
            <a:pathLst>
              <a:path w="1613206" h="683596">
                <a:moveTo>
                  <a:pt x="0" y="0"/>
                </a:moveTo>
                <a:lnTo>
                  <a:pt x="1613207" y="0"/>
                </a:lnTo>
                <a:lnTo>
                  <a:pt x="1613207" y="683596"/>
                </a:lnTo>
                <a:lnTo>
                  <a:pt x="0" y="6835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1202896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433877" y="1740611"/>
            <a:ext cx="15314739" cy="4666983"/>
          </a:xfrm>
          <a:prstGeom prst="rect">
            <a:avLst/>
          </a:prstGeom>
        </p:spPr>
        <p:txBody>
          <a:bodyPr lIns="0" tIns="0" rIns="0" bIns="0" rtlCol="0" anchor="t">
            <a:spAutoFit/>
          </a:bodyPr>
          <a:lstStyle/>
          <a:p>
            <a:pPr>
              <a:lnSpc>
                <a:spcPts val="4042"/>
              </a:lnSpc>
            </a:pPr>
            <a:r>
              <a:rPr lang="en-US" sz="5774" spc="288" dirty="0" err="1">
                <a:solidFill>
                  <a:srgbClr val="5271FF"/>
                </a:solidFill>
                <a:latin typeface="Computer Says No Bold"/>
              </a:rPr>
              <a:t>Startegi</a:t>
            </a:r>
            <a:r>
              <a:rPr lang="en-US" sz="5774" spc="288" dirty="0">
                <a:solidFill>
                  <a:srgbClr val="5271FF"/>
                </a:solidFill>
                <a:latin typeface="Computer Says No Bold"/>
              </a:rPr>
              <a:t> WO</a:t>
            </a:r>
          </a:p>
          <a:p>
            <a:pPr>
              <a:lnSpc>
                <a:spcPts val="4042"/>
              </a:lnSpc>
            </a:pPr>
            <a:r>
              <a:rPr lang="en-US" sz="5774" spc="288" dirty="0">
                <a:solidFill>
                  <a:srgbClr val="5271FF"/>
                </a:solidFill>
                <a:latin typeface="Computer Says No Bold"/>
              </a:rPr>
              <a:t>•	Tim developer dapat </a:t>
            </a:r>
            <a:r>
              <a:rPr lang="en-US" sz="5774" spc="288" dirty="0" err="1">
                <a:solidFill>
                  <a:srgbClr val="5271FF"/>
                </a:solidFill>
                <a:latin typeface="Computer Says No Bold"/>
              </a:rPr>
              <a:t>ikur</a:t>
            </a:r>
            <a:r>
              <a:rPr lang="en-US" sz="5774" spc="288" dirty="0">
                <a:solidFill>
                  <a:srgbClr val="5271FF"/>
                </a:solidFill>
                <a:latin typeface="Computer Says No Bold"/>
              </a:rPr>
              <a:t> </a:t>
            </a:r>
            <a:r>
              <a:rPr lang="en-US" sz="5774" spc="288" dirty="0" err="1">
                <a:solidFill>
                  <a:srgbClr val="5271FF"/>
                </a:solidFill>
                <a:latin typeface="Computer Says No Bold"/>
              </a:rPr>
              <a:t>serta</a:t>
            </a:r>
            <a:r>
              <a:rPr lang="en-US" sz="5774" spc="288" dirty="0">
                <a:solidFill>
                  <a:srgbClr val="5271FF"/>
                </a:solidFill>
                <a:latin typeface="Computer Says No Bold"/>
              </a:rPr>
              <a:t> </a:t>
            </a:r>
            <a:r>
              <a:rPr lang="en-US" sz="5774" spc="288" dirty="0" err="1">
                <a:solidFill>
                  <a:srgbClr val="5271FF"/>
                </a:solidFill>
                <a:latin typeface="Computer Says No Bold"/>
              </a:rPr>
              <a:t>dalam</a:t>
            </a:r>
            <a:r>
              <a:rPr lang="en-US" sz="5774" spc="288" dirty="0">
                <a:solidFill>
                  <a:srgbClr val="5271FF"/>
                </a:solidFill>
                <a:latin typeface="Computer Says No Bold"/>
              </a:rPr>
              <a:t> </a:t>
            </a:r>
            <a:r>
              <a:rPr lang="en-US" sz="5774" spc="288" dirty="0" err="1">
                <a:solidFill>
                  <a:srgbClr val="5271FF"/>
                </a:solidFill>
                <a:latin typeface="Computer Says No Bold"/>
              </a:rPr>
              <a:t>melakukan</a:t>
            </a:r>
            <a:r>
              <a:rPr lang="en-US" sz="5774" spc="288" dirty="0">
                <a:solidFill>
                  <a:srgbClr val="5271FF"/>
                </a:solidFill>
                <a:latin typeface="Computer Says No Bold"/>
              </a:rPr>
              <a:t> </a:t>
            </a:r>
            <a:r>
              <a:rPr lang="en-US" sz="5774" spc="288" dirty="0" err="1">
                <a:solidFill>
                  <a:srgbClr val="5271FF"/>
                </a:solidFill>
                <a:latin typeface="Computer Says No Bold"/>
              </a:rPr>
              <a:t>pemasaran</a:t>
            </a:r>
            <a:r>
              <a:rPr lang="en-US" sz="5774" spc="288" dirty="0">
                <a:solidFill>
                  <a:srgbClr val="5271FF"/>
                </a:solidFill>
                <a:latin typeface="Computer Says No Bold"/>
              </a:rPr>
              <a:t> dan </a:t>
            </a:r>
            <a:r>
              <a:rPr lang="en-US" sz="5774" spc="288" dirty="0" err="1">
                <a:solidFill>
                  <a:srgbClr val="5271FF"/>
                </a:solidFill>
                <a:latin typeface="Computer Says No Bold"/>
              </a:rPr>
              <a:t>penilitian</a:t>
            </a:r>
            <a:r>
              <a:rPr lang="en-US" sz="5774" spc="288" dirty="0">
                <a:solidFill>
                  <a:srgbClr val="5271FF"/>
                </a:solidFill>
                <a:latin typeface="Computer Says No Bold"/>
              </a:rPr>
              <a:t> game pada pasar global</a:t>
            </a:r>
          </a:p>
          <a:p>
            <a:pPr>
              <a:lnSpc>
                <a:spcPts val="4042"/>
              </a:lnSpc>
            </a:pPr>
            <a:r>
              <a:rPr lang="en-US" sz="5774" spc="288" dirty="0">
                <a:solidFill>
                  <a:srgbClr val="5271FF"/>
                </a:solidFill>
                <a:latin typeface="Computer Says No Bold"/>
              </a:rPr>
              <a:t>•	</a:t>
            </a:r>
            <a:r>
              <a:rPr lang="en-US" sz="5774" spc="288" dirty="0" err="1">
                <a:solidFill>
                  <a:srgbClr val="5271FF"/>
                </a:solidFill>
                <a:latin typeface="Computer Says No Bold"/>
              </a:rPr>
              <a:t>Mempelajari</a:t>
            </a:r>
            <a:r>
              <a:rPr lang="en-US" sz="5774" spc="288" dirty="0">
                <a:solidFill>
                  <a:srgbClr val="5271FF"/>
                </a:solidFill>
                <a:latin typeface="Computer Says No Bold"/>
              </a:rPr>
              <a:t> dan </a:t>
            </a:r>
            <a:r>
              <a:rPr lang="en-US" sz="5774" spc="288" dirty="0" err="1">
                <a:solidFill>
                  <a:srgbClr val="5271FF"/>
                </a:solidFill>
                <a:latin typeface="Computer Says No Bold"/>
              </a:rPr>
              <a:t>menganalisis</a:t>
            </a:r>
            <a:r>
              <a:rPr lang="en-US" sz="5774" spc="288" dirty="0">
                <a:solidFill>
                  <a:srgbClr val="5271FF"/>
                </a:solidFill>
                <a:latin typeface="Computer Says No Bold"/>
              </a:rPr>
              <a:t> </a:t>
            </a:r>
            <a:r>
              <a:rPr lang="en-US" sz="5774" spc="288" dirty="0" err="1">
                <a:solidFill>
                  <a:srgbClr val="5271FF"/>
                </a:solidFill>
                <a:latin typeface="Computer Says No Bold"/>
              </a:rPr>
              <a:t>kegagalan</a:t>
            </a:r>
            <a:r>
              <a:rPr lang="en-US" sz="5774" spc="288" dirty="0">
                <a:solidFill>
                  <a:srgbClr val="5271FF"/>
                </a:solidFill>
                <a:latin typeface="Computer Says No Bold"/>
              </a:rPr>
              <a:t> </a:t>
            </a:r>
            <a:r>
              <a:rPr lang="en-US" sz="5774" spc="288" dirty="0" err="1">
                <a:solidFill>
                  <a:srgbClr val="5271FF"/>
                </a:solidFill>
                <a:latin typeface="Computer Says No Bold"/>
              </a:rPr>
              <a:t>dari</a:t>
            </a:r>
            <a:r>
              <a:rPr lang="en-US" sz="5774" spc="288" dirty="0">
                <a:solidFill>
                  <a:srgbClr val="5271FF"/>
                </a:solidFill>
                <a:latin typeface="Computer Says No Bold"/>
              </a:rPr>
              <a:t> game </a:t>
            </a:r>
            <a:r>
              <a:rPr lang="en-US" sz="5774" spc="288" dirty="0" err="1">
                <a:solidFill>
                  <a:srgbClr val="5271FF"/>
                </a:solidFill>
                <a:latin typeface="Computer Says No Bold"/>
              </a:rPr>
              <a:t>dengan</a:t>
            </a:r>
            <a:r>
              <a:rPr lang="en-US" sz="5774" spc="288" dirty="0">
                <a:solidFill>
                  <a:srgbClr val="5271FF"/>
                </a:solidFill>
                <a:latin typeface="Computer Says No Bold"/>
              </a:rPr>
              <a:t> </a:t>
            </a:r>
            <a:r>
              <a:rPr lang="en-US" sz="5774" spc="288" dirty="0" err="1">
                <a:solidFill>
                  <a:srgbClr val="5271FF"/>
                </a:solidFill>
                <a:latin typeface="Computer Says No Bold"/>
              </a:rPr>
              <a:t>jenis</a:t>
            </a:r>
            <a:r>
              <a:rPr lang="en-US" sz="5774" spc="288" dirty="0">
                <a:solidFill>
                  <a:srgbClr val="5271FF"/>
                </a:solidFill>
                <a:latin typeface="Computer Says No Bold"/>
              </a:rPr>
              <a:t> yang sama </a:t>
            </a:r>
            <a:r>
              <a:rPr lang="en-US" sz="5774" spc="288" dirty="0" err="1">
                <a:solidFill>
                  <a:srgbClr val="5271FF"/>
                </a:solidFill>
                <a:latin typeface="Computer Says No Bold"/>
              </a:rPr>
              <a:t>sehingga</a:t>
            </a:r>
            <a:r>
              <a:rPr lang="en-US" sz="5774" spc="288" dirty="0">
                <a:solidFill>
                  <a:srgbClr val="5271FF"/>
                </a:solidFill>
                <a:latin typeface="Computer Says No Bold"/>
              </a:rPr>
              <a:t> dapat </a:t>
            </a:r>
            <a:r>
              <a:rPr lang="en-US" sz="5774" spc="288" dirty="0" err="1">
                <a:solidFill>
                  <a:srgbClr val="5271FF"/>
                </a:solidFill>
                <a:latin typeface="Computer Says No Bold"/>
              </a:rPr>
              <a:t>membangun</a:t>
            </a:r>
            <a:r>
              <a:rPr lang="en-US" sz="5774" spc="288" dirty="0">
                <a:solidFill>
                  <a:srgbClr val="5271FF"/>
                </a:solidFill>
                <a:latin typeface="Computer Says No Bold"/>
              </a:rPr>
              <a:t> </a:t>
            </a:r>
            <a:r>
              <a:rPr lang="en-US" sz="5774" spc="288" dirty="0" err="1">
                <a:solidFill>
                  <a:srgbClr val="5271FF"/>
                </a:solidFill>
                <a:latin typeface="Computer Says No Bold"/>
              </a:rPr>
              <a:t>jenis</a:t>
            </a:r>
            <a:r>
              <a:rPr lang="en-US" sz="5774" spc="288" dirty="0">
                <a:solidFill>
                  <a:srgbClr val="5271FF"/>
                </a:solidFill>
                <a:latin typeface="Computer Says No Bold"/>
              </a:rPr>
              <a:t> game yang bisa </a:t>
            </a:r>
            <a:r>
              <a:rPr lang="en-US" sz="5774" spc="288" dirty="0" err="1">
                <a:solidFill>
                  <a:srgbClr val="5271FF"/>
                </a:solidFill>
                <a:latin typeface="Computer Says No Bold"/>
              </a:rPr>
              <a:t>memuaskan</a:t>
            </a:r>
            <a:r>
              <a:rPr lang="en-US" sz="5774" spc="288" dirty="0">
                <a:solidFill>
                  <a:srgbClr val="5271FF"/>
                </a:solidFill>
                <a:latin typeface="Computer Says No Bold"/>
              </a:rPr>
              <a:t> para </a:t>
            </a:r>
            <a:r>
              <a:rPr lang="en-US" sz="5774" spc="288" dirty="0" err="1">
                <a:solidFill>
                  <a:srgbClr val="5271FF"/>
                </a:solidFill>
                <a:latin typeface="Computer Says No Bold"/>
              </a:rPr>
              <a:t>pemain</a:t>
            </a:r>
            <a:r>
              <a:rPr lang="en-US" sz="5774" spc="288" dirty="0">
                <a:solidFill>
                  <a:srgbClr val="5271FF"/>
                </a:solidFill>
                <a:latin typeface="Computer Says No Bold"/>
              </a:rPr>
              <a:t> </a:t>
            </a:r>
          </a:p>
          <a:p>
            <a:pPr>
              <a:lnSpc>
                <a:spcPts val="4042"/>
              </a:lnSpc>
            </a:pPr>
            <a:endParaRPr lang="en-US" sz="5274" spc="263" dirty="0">
              <a:solidFill>
                <a:srgbClr val="00FFFF"/>
              </a:solidFill>
              <a:latin typeface="Computer Says No Bold"/>
            </a:endParaRP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315301" y="8916502"/>
            <a:ext cx="1613206" cy="683596"/>
          </a:xfrm>
          <a:custGeom>
            <a:avLst/>
            <a:gdLst/>
            <a:ahLst/>
            <a:cxnLst/>
            <a:rect l="l" t="t" r="r" b="b"/>
            <a:pathLst>
              <a:path w="1613206" h="683596">
                <a:moveTo>
                  <a:pt x="0" y="0"/>
                </a:moveTo>
                <a:lnTo>
                  <a:pt x="1613207" y="0"/>
                </a:lnTo>
                <a:lnTo>
                  <a:pt x="1613207" y="683596"/>
                </a:lnTo>
                <a:lnTo>
                  <a:pt x="0" y="6835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484908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433877" y="1740611"/>
            <a:ext cx="15314739" cy="6205866"/>
          </a:xfrm>
          <a:prstGeom prst="rect">
            <a:avLst/>
          </a:prstGeom>
        </p:spPr>
        <p:txBody>
          <a:bodyPr lIns="0" tIns="0" rIns="0" bIns="0" rtlCol="0" anchor="t">
            <a:spAutoFit/>
          </a:bodyPr>
          <a:lstStyle/>
          <a:p>
            <a:pPr>
              <a:lnSpc>
                <a:spcPts val="4042"/>
              </a:lnSpc>
            </a:pPr>
            <a:r>
              <a:rPr lang="en-US" sz="5774" spc="288" dirty="0" err="1">
                <a:solidFill>
                  <a:srgbClr val="5271FF"/>
                </a:solidFill>
                <a:latin typeface="Computer Says No Bold"/>
              </a:rPr>
              <a:t>Startegi</a:t>
            </a:r>
            <a:r>
              <a:rPr lang="en-US" sz="5774" spc="288" dirty="0">
                <a:solidFill>
                  <a:srgbClr val="5271FF"/>
                </a:solidFill>
                <a:latin typeface="Computer Says No Bold"/>
              </a:rPr>
              <a:t> ST</a:t>
            </a:r>
          </a:p>
          <a:p>
            <a:pPr>
              <a:lnSpc>
                <a:spcPts val="4042"/>
              </a:lnSpc>
            </a:pPr>
            <a:r>
              <a:rPr lang="en-US" sz="5774" spc="288" dirty="0">
                <a:solidFill>
                  <a:srgbClr val="5271FF"/>
                </a:solidFill>
                <a:latin typeface="Computer Says No Bold"/>
              </a:rPr>
              <a:t>•	</a:t>
            </a:r>
            <a:r>
              <a:rPr lang="en-US" sz="5774" spc="288" dirty="0" err="1">
                <a:solidFill>
                  <a:srgbClr val="5271FF"/>
                </a:solidFill>
                <a:latin typeface="Computer Says No Bold"/>
              </a:rPr>
              <a:t>Memperkuat</a:t>
            </a:r>
            <a:r>
              <a:rPr lang="en-US" sz="5774" spc="288" dirty="0">
                <a:solidFill>
                  <a:srgbClr val="5271FF"/>
                </a:solidFill>
                <a:latin typeface="Computer Says No Bold"/>
              </a:rPr>
              <a:t> </a:t>
            </a:r>
            <a:r>
              <a:rPr lang="en-US" sz="5774" spc="288" dirty="0" err="1">
                <a:solidFill>
                  <a:srgbClr val="5271FF"/>
                </a:solidFill>
                <a:latin typeface="Computer Says No Bold"/>
              </a:rPr>
              <a:t>kekuatan</a:t>
            </a:r>
            <a:r>
              <a:rPr lang="en-US" sz="5774" spc="288" dirty="0">
                <a:solidFill>
                  <a:srgbClr val="5271FF"/>
                </a:solidFill>
                <a:latin typeface="Computer Says No Bold"/>
              </a:rPr>
              <a:t> </a:t>
            </a:r>
            <a:r>
              <a:rPr lang="en-US" sz="5774" spc="288" dirty="0" err="1">
                <a:solidFill>
                  <a:srgbClr val="5271FF"/>
                </a:solidFill>
                <a:latin typeface="Computer Says No Bold"/>
              </a:rPr>
              <a:t>tim</a:t>
            </a:r>
            <a:r>
              <a:rPr lang="en-US" sz="5774" spc="288" dirty="0">
                <a:solidFill>
                  <a:srgbClr val="5271FF"/>
                </a:solidFill>
                <a:latin typeface="Computer Says No Bold"/>
              </a:rPr>
              <a:t> </a:t>
            </a:r>
            <a:r>
              <a:rPr lang="en-US" sz="5774" spc="288" dirty="0" err="1">
                <a:solidFill>
                  <a:srgbClr val="5271FF"/>
                </a:solidFill>
                <a:latin typeface="Computer Says No Bold"/>
              </a:rPr>
              <a:t>pengembangan</a:t>
            </a:r>
            <a:r>
              <a:rPr lang="en-US" sz="5774" spc="288" dirty="0">
                <a:solidFill>
                  <a:srgbClr val="5271FF"/>
                </a:solidFill>
                <a:latin typeface="Computer Says No Bold"/>
              </a:rPr>
              <a:t> dan </a:t>
            </a:r>
            <a:r>
              <a:rPr lang="en-US" sz="5774" spc="288" dirty="0" err="1">
                <a:solidFill>
                  <a:srgbClr val="5271FF"/>
                </a:solidFill>
                <a:latin typeface="Computer Says No Bold"/>
              </a:rPr>
              <a:t>mengundang</a:t>
            </a:r>
            <a:r>
              <a:rPr lang="en-US" sz="5774" spc="288" dirty="0">
                <a:solidFill>
                  <a:srgbClr val="5271FF"/>
                </a:solidFill>
                <a:latin typeface="Computer Says No Bold"/>
              </a:rPr>
              <a:t> </a:t>
            </a:r>
            <a:r>
              <a:rPr lang="en-US" sz="5774" spc="288" dirty="0" err="1">
                <a:solidFill>
                  <a:srgbClr val="5271FF"/>
                </a:solidFill>
                <a:latin typeface="Computer Says No Bold"/>
              </a:rPr>
              <a:t>beberapa</a:t>
            </a:r>
            <a:r>
              <a:rPr lang="en-US" sz="5774" spc="288" dirty="0">
                <a:solidFill>
                  <a:srgbClr val="5271FF"/>
                </a:solidFill>
                <a:latin typeface="Computer Says No Bold"/>
              </a:rPr>
              <a:t> </a:t>
            </a:r>
            <a:r>
              <a:rPr lang="en-US" sz="5774" spc="288" dirty="0" err="1">
                <a:solidFill>
                  <a:srgbClr val="5271FF"/>
                </a:solidFill>
                <a:latin typeface="Computer Says No Bold"/>
              </a:rPr>
              <a:t>ahli</a:t>
            </a:r>
            <a:r>
              <a:rPr lang="en-US" sz="5774" spc="288" dirty="0">
                <a:solidFill>
                  <a:srgbClr val="5271FF"/>
                </a:solidFill>
                <a:latin typeface="Computer Says No Bold"/>
              </a:rPr>
              <a:t> dan </a:t>
            </a:r>
            <a:r>
              <a:rPr lang="en-US" sz="5774" spc="288" dirty="0" err="1">
                <a:solidFill>
                  <a:srgbClr val="5271FF"/>
                </a:solidFill>
                <a:latin typeface="Computer Says No Bold"/>
              </a:rPr>
              <a:t>konsultan</a:t>
            </a:r>
            <a:r>
              <a:rPr lang="en-US" sz="5774" spc="288" dirty="0">
                <a:solidFill>
                  <a:srgbClr val="5271FF"/>
                </a:solidFill>
                <a:latin typeface="Computer Says No Bold"/>
              </a:rPr>
              <a:t> yang </a:t>
            </a:r>
            <a:r>
              <a:rPr lang="en-US" sz="5774" spc="288" dirty="0" err="1">
                <a:solidFill>
                  <a:srgbClr val="5271FF"/>
                </a:solidFill>
                <a:latin typeface="Computer Says No Bold"/>
              </a:rPr>
              <a:t>berpengalaman</a:t>
            </a:r>
            <a:r>
              <a:rPr lang="en-US" sz="5774" spc="288" dirty="0">
                <a:solidFill>
                  <a:srgbClr val="5271FF"/>
                </a:solidFill>
                <a:latin typeface="Computer Says No Bold"/>
              </a:rPr>
              <a:t> </a:t>
            </a:r>
            <a:r>
              <a:rPr lang="en-US" sz="5774" spc="288" dirty="0" err="1">
                <a:solidFill>
                  <a:srgbClr val="5271FF"/>
                </a:solidFill>
                <a:latin typeface="Computer Says No Bold"/>
              </a:rPr>
              <a:t>dimana</a:t>
            </a:r>
            <a:r>
              <a:rPr lang="en-US" sz="5774" spc="288" dirty="0">
                <a:solidFill>
                  <a:srgbClr val="5271FF"/>
                </a:solidFill>
                <a:latin typeface="Computer Says No Bold"/>
              </a:rPr>
              <a:t> </a:t>
            </a:r>
            <a:r>
              <a:rPr lang="en-US" sz="5774" spc="288" dirty="0" err="1">
                <a:solidFill>
                  <a:srgbClr val="5271FF"/>
                </a:solidFill>
                <a:latin typeface="Computer Says No Bold"/>
              </a:rPr>
              <a:t>mereka</a:t>
            </a:r>
            <a:r>
              <a:rPr lang="en-US" sz="5774" spc="288" dirty="0">
                <a:solidFill>
                  <a:srgbClr val="5271FF"/>
                </a:solidFill>
                <a:latin typeface="Computer Says No Bold"/>
              </a:rPr>
              <a:t> </a:t>
            </a:r>
            <a:r>
              <a:rPr lang="en-US" sz="5774" spc="288" dirty="0" err="1">
                <a:solidFill>
                  <a:srgbClr val="5271FF"/>
                </a:solidFill>
                <a:latin typeface="Computer Says No Bold"/>
              </a:rPr>
              <a:t>akan</a:t>
            </a:r>
            <a:r>
              <a:rPr lang="en-US" sz="5774" spc="288" dirty="0">
                <a:solidFill>
                  <a:srgbClr val="5271FF"/>
                </a:solidFill>
                <a:latin typeface="Computer Says No Bold"/>
              </a:rPr>
              <a:t> </a:t>
            </a:r>
            <a:r>
              <a:rPr lang="en-US" sz="5774" spc="288" dirty="0" err="1">
                <a:solidFill>
                  <a:srgbClr val="5271FF"/>
                </a:solidFill>
                <a:latin typeface="Computer Says No Bold"/>
              </a:rPr>
              <a:t>memberikan</a:t>
            </a:r>
            <a:r>
              <a:rPr lang="en-US" sz="5774" spc="288" dirty="0">
                <a:solidFill>
                  <a:srgbClr val="5271FF"/>
                </a:solidFill>
                <a:latin typeface="Computer Says No Bold"/>
              </a:rPr>
              <a:t> saran dan </a:t>
            </a:r>
            <a:r>
              <a:rPr lang="en-US" sz="5774" spc="288" dirty="0" err="1">
                <a:solidFill>
                  <a:srgbClr val="5271FF"/>
                </a:solidFill>
                <a:latin typeface="Computer Says No Bold"/>
              </a:rPr>
              <a:t>masukan</a:t>
            </a:r>
            <a:r>
              <a:rPr lang="en-US" sz="5774" spc="288" dirty="0">
                <a:solidFill>
                  <a:srgbClr val="5271FF"/>
                </a:solidFill>
                <a:latin typeface="Computer Says No Bold"/>
              </a:rPr>
              <a:t> yang </a:t>
            </a:r>
            <a:r>
              <a:rPr lang="en-US" sz="5774" spc="288" dirty="0" err="1">
                <a:solidFill>
                  <a:srgbClr val="5271FF"/>
                </a:solidFill>
                <a:latin typeface="Computer Says No Bold"/>
              </a:rPr>
              <a:t>berguna</a:t>
            </a:r>
            <a:r>
              <a:rPr lang="en-US" sz="5774" spc="288" dirty="0">
                <a:solidFill>
                  <a:srgbClr val="5271FF"/>
                </a:solidFill>
                <a:latin typeface="Computer Says No Bold"/>
              </a:rPr>
              <a:t> </a:t>
            </a:r>
            <a:r>
              <a:rPr lang="en-US" sz="5774" spc="288" dirty="0" err="1">
                <a:solidFill>
                  <a:srgbClr val="5271FF"/>
                </a:solidFill>
                <a:latin typeface="Computer Says No Bold"/>
              </a:rPr>
              <a:t>bagi</a:t>
            </a:r>
            <a:r>
              <a:rPr lang="en-US" sz="5774" spc="288" dirty="0">
                <a:solidFill>
                  <a:srgbClr val="5271FF"/>
                </a:solidFill>
                <a:latin typeface="Computer Says No Bold"/>
              </a:rPr>
              <a:t> </a:t>
            </a:r>
            <a:r>
              <a:rPr lang="en-US" sz="5774" spc="288" dirty="0" err="1">
                <a:solidFill>
                  <a:srgbClr val="5271FF"/>
                </a:solidFill>
                <a:latin typeface="Computer Says No Bold"/>
              </a:rPr>
              <a:t>pengembangan</a:t>
            </a:r>
            <a:r>
              <a:rPr lang="en-US" sz="5774" spc="288" dirty="0">
                <a:solidFill>
                  <a:srgbClr val="5271FF"/>
                </a:solidFill>
                <a:latin typeface="Computer Says No Bold"/>
              </a:rPr>
              <a:t> </a:t>
            </a:r>
            <a:r>
              <a:rPr lang="en-US" sz="5774" spc="288" dirty="0" err="1">
                <a:solidFill>
                  <a:srgbClr val="5271FF"/>
                </a:solidFill>
                <a:latin typeface="Computer Says No Bold"/>
              </a:rPr>
              <a:t>kedepannya</a:t>
            </a:r>
            <a:endParaRPr lang="en-US" sz="5774" spc="288" dirty="0">
              <a:solidFill>
                <a:srgbClr val="5271FF"/>
              </a:solidFill>
              <a:latin typeface="Computer Says No Bold"/>
            </a:endParaRPr>
          </a:p>
          <a:p>
            <a:pPr>
              <a:lnSpc>
                <a:spcPts val="4042"/>
              </a:lnSpc>
            </a:pPr>
            <a:r>
              <a:rPr lang="en-US" sz="5774" spc="288" dirty="0">
                <a:solidFill>
                  <a:srgbClr val="5271FF"/>
                </a:solidFill>
                <a:latin typeface="Computer Says No Bold"/>
              </a:rPr>
              <a:t>•	</a:t>
            </a:r>
            <a:r>
              <a:rPr lang="en-US" sz="5774" spc="288" dirty="0" err="1">
                <a:solidFill>
                  <a:srgbClr val="5271FF"/>
                </a:solidFill>
                <a:latin typeface="Computer Says No Bold"/>
              </a:rPr>
              <a:t>Investasi</a:t>
            </a:r>
            <a:r>
              <a:rPr lang="en-US" sz="5774" spc="288" dirty="0">
                <a:solidFill>
                  <a:srgbClr val="5271FF"/>
                </a:solidFill>
                <a:latin typeface="Computer Says No Bold"/>
              </a:rPr>
              <a:t> dan </a:t>
            </a:r>
            <a:r>
              <a:rPr lang="en-US" sz="5774" spc="288" dirty="0" err="1">
                <a:solidFill>
                  <a:srgbClr val="5271FF"/>
                </a:solidFill>
                <a:latin typeface="Computer Says No Bold"/>
              </a:rPr>
              <a:t>mencari</a:t>
            </a:r>
            <a:r>
              <a:rPr lang="en-US" sz="5774" spc="288" dirty="0">
                <a:solidFill>
                  <a:srgbClr val="5271FF"/>
                </a:solidFill>
                <a:latin typeface="Computer Says No Bold"/>
              </a:rPr>
              <a:t> vendor </a:t>
            </a:r>
            <a:r>
              <a:rPr lang="en-US" sz="5774" spc="288" dirty="0" err="1">
                <a:solidFill>
                  <a:srgbClr val="5271FF"/>
                </a:solidFill>
                <a:latin typeface="Computer Says No Bold"/>
              </a:rPr>
              <a:t>dalam</a:t>
            </a:r>
            <a:r>
              <a:rPr lang="en-US" sz="5774" spc="288" dirty="0">
                <a:solidFill>
                  <a:srgbClr val="5271FF"/>
                </a:solidFill>
                <a:latin typeface="Computer Says No Bold"/>
              </a:rPr>
              <a:t> </a:t>
            </a:r>
            <a:r>
              <a:rPr lang="en-US" sz="5774" spc="288" dirty="0" err="1">
                <a:solidFill>
                  <a:srgbClr val="5271FF"/>
                </a:solidFill>
                <a:latin typeface="Computer Says No Bold"/>
              </a:rPr>
              <a:t>pengembangan</a:t>
            </a:r>
            <a:r>
              <a:rPr lang="en-US" sz="5774" spc="288" dirty="0">
                <a:solidFill>
                  <a:srgbClr val="5271FF"/>
                </a:solidFill>
                <a:latin typeface="Computer Says No Bold"/>
              </a:rPr>
              <a:t> </a:t>
            </a:r>
            <a:r>
              <a:rPr lang="en-US" sz="5774" spc="288" dirty="0" err="1">
                <a:solidFill>
                  <a:srgbClr val="5271FF"/>
                </a:solidFill>
                <a:latin typeface="Computer Says No Bold"/>
              </a:rPr>
              <a:t>teknologi</a:t>
            </a:r>
            <a:r>
              <a:rPr lang="en-US" sz="5774" spc="288" dirty="0">
                <a:solidFill>
                  <a:srgbClr val="5271FF"/>
                </a:solidFill>
                <a:latin typeface="Computer Says No Bold"/>
              </a:rPr>
              <a:t> pada </a:t>
            </a:r>
            <a:r>
              <a:rPr lang="en-US" sz="5774" spc="288" dirty="0" err="1">
                <a:solidFill>
                  <a:srgbClr val="5271FF"/>
                </a:solidFill>
                <a:latin typeface="Computer Says No Bold"/>
              </a:rPr>
              <a:t>infrastuktur</a:t>
            </a:r>
            <a:r>
              <a:rPr lang="en-US" sz="5774" spc="288" dirty="0">
                <a:solidFill>
                  <a:srgbClr val="5271FF"/>
                </a:solidFill>
                <a:latin typeface="Computer Says No Bold"/>
              </a:rPr>
              <a:t> game </a:t>
            </a:r>
            <a:r>
              <a:rPr lang="en-US" sz="5774" spc="288" dirty="0" err="1">
                <a:solidFill>
                  <a:srgbClr val="5271FF"/>
                </a:solidFill>
                <a:latin typeface="Computer Says No Bold"/>
              </a:rPr>
              <a:t>guna</a:t>
            </a:r>
            <a:r>
              <a:rPr lang="en-US" sz="5774" spc="288" dirty="0">
                <a:solidFill>
                  <a:srgbClr val="5271FF"/>
                </a:solidFill>
                <a:latin typeface="Computer Says No Bold"/>
              </a:rPr>
              <a:t> untuk </a:t>
            </a:r>
            <a:r>
              <a:rPr lang="en-US" sz="5774" spc="288" dirty="0" err="1">
                <a:solidFill>
                  <a:srgbClr val="5271FF"/>
                </a:solidFill>
                <a:latin typeface="Computer Says No Bold"/>
              </a:rPr>
              <a:t>meningkatkan</a:t>
            </a:r>
            <a:r>
              <a:rPr lang="en-US" sz="5774" spc="288" dirty="0">
                <a:solidFill>
                  <a:srgbClr val="5271FF"/>
                </a:solidFill>
                <a:latin typeface="Computer Says No Bold"/>
              </a:rPr>
              <a:t> </a:t>
            </a:r>
            <a:r>
              <a:rPr lang="en-US" sz="5774" spc="288" dirty="0" err="1">
                <a:solidFill>
                  <a:srgbClr val="5271FF"/>
                </a:solidFill>
                <a:latin typeface="Computer Says No Bold"/>
              </a:rPr>
              <a:t>daya</a:t>
            </a:r>
            <a:r>
              <a:rPr lang="en-US" sz="5774" spc="288" dirty="0">
                <a:solidFill>
                  <a:srgbClr val="5271FF"/>
                </a:solidFill>
                <a:latin typeface="Computer Says No Bold"/>
              </a:rPr>
              <a:t> </a:t>
            </a:r>
            <a:r>
              <a:rPr lang="en-US" sz="5774" spc="288" dirty="0" err="1">
                <a:solidFill>
                  <a:srgbClr val="5271FF"/>
                </a:solidFill>
                <a:latin typeface="Computer Says No Bold"/>
              </a:rPr>
              <a:t>saing</a:t>
            </a:r>
            <a:r>
              <a:rPr lang="en-US" sz="5774" spc="288" dirty="0">
                <a:solidFill>
                  <a:srgbClr val="5271FF"/>
                </a:solidFill>
                <a:latin typeface="Computer Says No Bold"/>
              </a:rPr>
              <a:t> game</a:t>
            </a:r>
          </a:p>
          <a:p>
            <a:pPr>
              <a:lnSpc>
                <a:spcPts val="4042"/>
              </a:lnSpc>
            </a:pPr>
            <a:endParaRPr lang="en-US" sz="5274" spc="263" dirty="0">
              <a:solidFill>
                <a:srgbClr val="00FFFF"/>
              </a:solidFill>
              <a:latin typeface="Computer Says No Bold"/>
            </a:endParaRP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315301" y="8916502"/>
            <a:ext cx="1613206" cy="683596"/>
          </a:xfrm>
          <a:custGeom>
            <a:avLst/>
            <a:gdLst/>
            <a:ahLst/>
            <a:cxnLst/>
            <a:rect l="l" t="t" r="r" b="b"/>
            <a:pathLst>
              <a:path w="1613206" h="683596">
                <a:moveTo>
                  <a:pt x="0" y="0"/>
                </a:moveTo>
                <a:lnTo>
                  <a:pt x="1613207" y="0"/>
                </a:lnTo>
                <a:lnTo>
                  <a:pt x="1613207" y="683596"/>
                </a:lnTo>
                <a:lnTo>
                  <a:pt x="0" y="6835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2069567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433877" y="1740611"/>
            <a:ext cx="15314739" cy="4666983"/>
          </a:xfrm>
          <a:prstGeom prst="rect">
            <a:avLst/>
          </a:prstGeom>
        </p:spPr>
        <p:txBody>
          <a:bodyPr lIns="0" tIns="0" rIns="0" bIns="0" rtlCol="0" anchor="t">
            <a:spAutoFit/>
          </a:bodyPr>
          <a:lstStyle/>
          <a:p>
            <a:pPr>
              <a:lnSpc>
                <a:spcPts val="4042"/>
              </a:lnSpc>
            </a:pPr>
            <a:r>
              <a:rPr lang="en-US" sz="5774" spc="288" dirty="0" err="1">
                <a:solidFill>
                  <a:srgbClr val="5271FF"/>
                </a:solidFill>
                <a:latin typeface="Computer Says No Bold"/>
              </a:rPr>
              <a:t>Strategi</a:t>
            </a:r>
            <a:r>
              <a:rPr lang="en-US" sz="5774" spc="288" dirty="0">
                <a:solidFill>
                  <a:srgbClr val="5271FF"/>
                </a:solidFill>
                <a:latin typeface="Computer Says No Bold"/>
              </a:rPr>
              <a:t> WT</a:t>
            </a:r>
          </a:p>
          <a:p>
            <a:pPr>
              <a:lnSpc>
                <a:spcPts val="4042"/>
              </a:lnSpc>
            </a:pPr>
            <a:r>
              <a:rPr lang="en-US" sz="5774" spc="288" dirty="0">
                <a:solidFill>
                  <a:srgbClr val="5271FF"/>
                </a:solidFill>
                <a:latin typeface="Computer Says No Bold"/>
              </a:rPr>
              <a:t>•	</a:t>
            </a:r>
            <a:r>
              <a:rPr lang="en-US" sz="5774" spc="288" dirty="0" err="1">
                <a:solidFill>
                  <a:srgbClr val="5271FF"/>
                </a:solidFill>
                <a:latin typeface="Computer Says No Bold"/>
              </a:rPr>
              <a:t>Meningkatkan</a:t>
            </a:r>
            <a:r>
              <a:rPr lang="en-US" sz="5774" spc="288" dirty="0">
                <a:solidFill>
                  <a:srgbClr val="5271FF"/>
                </a:solidFill>
                <a:latin typeface="Computer Says No Bold"/>
              </a:rPr>
              <a:t> </a:t>
            </a:r>
            <a:r>
              <a:rPr lang="en-US" sz="5774" spc="288" dirty="0" err="1">
                <a:solidFill>
                  <a:srgbClr val="5271FF"/>
                </a:solidFill>
                <a:latin typeface="Computer Says No Bold"/>
              </a:rPr>
              <a:t>kualitas</a:t>
            </a:r>
            <a:r>
              <a:rPr lang="en-US" sz="5774" spc="288" dirty="0">
                <a:solidFill>
                  <a:srgbClr val="5271FF"/>
                </a:solidFill>
                <a:latin typeface="Computer Says No Bold"/>
              </a:rPr>
              <a:t> </a:t>
            </a:r>
            <a:r>
              <a:rPr lang="en-US" sz="5774" spc="288" dirty="0" err="1">
                <a:solidFill>
                  <a:srgbClr val="5271FF"/>
                </a:solidFill>
                <a:latin typeface="Computer Says No Bold"/>
              </a:rPr>
              <a:t>grafik</a:t>
            </a:r>
            <a:r>
              <a:rPr lang="en-US" sz="5774" spc="288" dirty="0">
                <a:solidFill>
                  <a:srgbClr val="5271FF"/>
                </a:solidFill>
                <a:latin typeface="Computer Says No Bold"/>
              </a:rPr>
              <a:t> agar gameplay </a:t>
            </a:r>
            <a:r>
              <a:rPr lang="en-US" sz="5774" spc="288" dirty="0" err="1">
                <a:solidFill>
                  <a:srgbClr val="5271FF"/>
                </a:solidFill>
                <a:latin typeface="Computer Says No Bold"/>
              </a:rPr>
              <a:t>semakin</a:t>
            </a:r>
            <a:r>
              <a:rPr lang="en-US" sz="5774" spc="288" dirty="0">
                <a:solidFill>
                  <a:srgbClr val="5271FF"/>
                </a:solidFill>
                <a:latin typeface="Computer Says No Bold"/>
              </a:rPr>
              <a:t> </a:t>
            </a:r>
            <a:r>
              <a:rPr lang="en-US" sz="5774" spc="288" dirty="0" err="1">
                <a:solidFill>
                  <a:srgbClr val="5271FF"/>
                </a:solidFill>
                <a:latin typeface="Computer Says No Bold"/>
              </a:rPr>
              <a:t>meningkat</a:t>
            </a:r>
            <a:r>
              <a:rPr lang="en-US" sz="5774" spc="288" dirty="0">
                <a:solidFill>
                  <a:srgbClr val="5271FF"/>
                </a:solidFill>
                <a:latin typeface="Computer Says No Bold"/>
              </a:rPr>
              <a:t> dan </a:t>
            </a:r>
            <a:r>
              <a:rPr lang="en-US" sz="5774" spc="288" dirty="0" err="1">
                <a:solidFill>
                  <a:srgbClr val="5271FF"/>
                </a:solidFill>
                <a:latin typeface="Computer Says No Bold"/>
              </a:rPr>
              <a:t>tidak</a:t>
            </a:r>
            <a:r>
              <a:rPr lang="en-US" sz="5774" spc="288" dirty="0">
                <a:solidFill>
                  <a:srgbClr val="5271FF"/>
                </a:solidFill>
                <a:latin typeface="Computer Says No Bold"/>
              </a:rPr>
              <a:t> </a:t>
            </a:r>
            <a:r>
              <a:rPr lang="en-US" sz="5774" spc="288" dirty="0" err="1">
                <a:solidFill>
                  <a:srgbClr val="5271FF"/>
                </a:solidFill>
                <a:latin typeface="Computer Says No Bold"/>
              </a:rPr>
              <a:t>hanya</a:t>
            </a:r>
            <a:r>
              <a:rPr lang="en-US" sz="5774" spc="288" dirty="0">
                <a:solidFill>
                  <a:srgbClr val="5271FF"/>
                </a:solidFill>
                <a:latin typeface="Computer Says No Bold"/>
              </a:rPr>
              <a:t> </a:t>
            </a:r>
            <a:r>
              <a:rPr lang="en-US" sz="5774" spc="288" dirty="0" err="1">
                <a:solidFill>
                  <a:srgbClr val="5271FF"/>
                </a:solidFill>
                <a:latin typeface="Computer Says No Bold"/>
              </a:rPr>
              <a:t>berfokus</a:t>
            </a:r>
            <a:r>
              <a:rPr lang="en-US" sz="5774" spc="288" dirty="0">
                <a:solidFill>
                  <a:srgbClr val="5271FF"/>
                </a:solidFill>
                <a:latin typeface="Computer Says No Bold"/>
              </a:rPr>
              <a:t> pada </a:t>
            </a:r>
            <a:r>
              <a:rPr lang="en-US" sz="5774" spc="288" dirty="0" err="1">
                <a:solidFill>
                  <a:srgbClr val="5271FF"/>
                </a:solidFill>
                <a:latin typeface="Computer Says No Bold"/>
              </a:rPr>
              <a:t>cerita</a:t>
            </a:r>
            <a:r>
              <a:rPr lang="en-US" sz="5774" spc="288" dirty="0">
                <a:solidFill>
                  <a:srgbClr val="5271FF"/>
                </a:solidFill>
                <a:latin typeface="Computer Says No Bold"/>
              </a:rPr>
              <a:t> </a:t>
            </a:r>
            <a:r>
              <a:rPr lang="en-US" sz="5774" spc="288" dirty="0" err="1">
                <a:solidFill>
                  <a:srgbClr val="5271FF"/>
                </a:solidFill>
                <a:latin typeface="Computer Says No Bold"/>
              </a:rPr>
              <a:t>sebuah</a:t>
            </a:r>
            <a:r>
              <a:rPr lang="en-US" sz="5774" spc="288" dirty="0">
                <a:solidFill>
                  <a:srgbClr val="5271FF"/>
                </a:solidFill>
                <a:latin typeface="Computer Says No Bold"/>
              </a:rPr>
              <a:t> game </a:t>
            </a:r>
            <a:r>
              <a:rPr lang="en-US" sz="5774" spc="288" dirty="0" err="1">
                <a:solidFill>
                  <a:srgbClr val="5271FF"/>
                </a:solidFill>
                <a:latin typeface="Computer Says No Bold"/>
              </a:rPr>
              <a:t>dengan</a:t>
            </a:r>
            <a:r>
              <a:rPr lang="en-US" sz="5774" spc="288" dirty="0">
                <a:solidFill>
                  <a:srgbClr val="5271FF"/>
                </a:solidFill>
                <a:latin typeface="Computer Says No Bold"/>
              </a:rPr>
              <a:t> </a:t>
            </a:r>
            <a:r>
              <a:rPr lang="en-US" sz="5774" spc="288" dirty="0" err="1">
                <a:solidFill>
                  <a:srgbClr val="5271FF"/>
                </a:solidFill>
                <a:latin typeface="Computer Says No Bold"/>
              </a:rPr>
              <a:t>meningkatkan</a:t>
            </a:r>
            <a:r>
              <a:rPr lang="en-US" sz="5774" spc="288" dirty="0">
                <a:solidFill>
                  <a:srgbClr val="5271FF"/>
                </a:solidFill>
                <a:latin typeface="Computer Says No Bold"/>
              </a:rPr>
              <a:t> </a:t>
            </a:r>
            <a:r>
              <a:rPr lang="en-US" sz="5774" spc="288" dirty="0" err="1">
                <a:solidFill>
                  <a:srgbClr val="5271FF"/>
                </a:solidFill>
                <a:latin typeface="Computer Says No Bold"/>
              </a:rPr>
              <a:t>mekanik</a:t>
            </a:r>
            <a:r>
              <a:rPr lang="en-US" sz="5774" spc="288" dirty="0">
                <a:solidFill>
                  <a:srgbClr val="5271FF"/>
                </a:solidFill>
                <a:latin typeface="Computer Says No Bold"/>
              </a:rPr>
              <a:t> </a:t>
            </a:r>
            <a:r>
              <a:rPr lang="en-US" sz="5774" spc="288" dirty="0" err="1">
                <a:solidFill>
                  <a:srgbClr val="5271FF"/>
                </a:solidFill>
                <a:latin typeface="Computer Says No Bold"/>
              </a:rPr>
              <a:t>guna</a:t>
            </a:r>
            <a:r>
              <a:rPr lang="en-US" sz="5774" spc="288" dirty="0">
                <a:solidFill>
                  <a:srgbClr val="5271FF"/>
                </a:solidFill>
                <a:latin typeface="Computer Says No Bold"/>
              </a:rPr>
              <a:t> untuk </a:t>
            </a:r>
            <a:r>
              <a:rPr lang="en-US" sz="5774" spc="288" dirty="0" err="1">
                <a:solidFill>
                  <a:srgbClr val="5271FF"/>
                </a:solidFill>
                <a:latin typeface="Computer Says No Bold"/>
              </a:rPr>
              <a:t>mengembakan</a:t>
            </a:r>
            <a:r>
              <a:rPr lang="en-US" sz="5774" spc="288" dirty="0">
                <a:solidFill>
                  <a:srgbClr val="5271FF"/>
                </a:solidFill>
                <a:latin typeface="Computer Says No Bold"/>
              </a:rPr>
              <a:t> </a:t>
            </a:r>
            <a:r>
              <a:rPr lang="en-US" sz="5774" spc="288" dirty="0" err="1">
                <a:solidFill>
                  <a:srgbClr val="5271FF"/>
                </a:solidFill>
                <a:latin typeface="Computer Says No Bold"/>
              </a:rPr>
              <a:t>sebuah</a:t>
            </a:r>
            <a:r>
              <a:rPr lang="en-US" sz="5774" spc="288" dirty="0">
                <a:solidFill>
                  <a:srgbClr val="5271FF"/>
                </a:solidFill>
                <a:latin typeface="Computer Says No Bold"/>
              </a:rPr>
              <a:t> game agar </a:t>
            </a:r>
            <a:r>
              <a:rPr lang="en-US" sz="5774" spc="288" dirty="0" err="1">
                <a:solidFill>
                  <a:srgbClr val="5271FF"/>
                </a:solidFill>
                <a:latin typeface="Computer Says No Bold"/>
              </a:rPr>
              <a:t>berkelanjutan</a:t>
            </a:r>
            <a:r>
              <a:rPr lang="en-US" sz="5774" spc="288" dirty="0">
                <a:solidFill>
                  <a:srgbClr val="5271FF"/>
                </a:solidFill>
                <a:latin typeface="Computer Says No Bold"/>
              </a:rPr>
              <a:t> yang </a:t>
            </a:r>
            <a:r>
              <a:rPr lang="en-US" sz="5774" spc="288" dirty="0" err="1">
                <a:solidFill>
                  <a:srgbClr val="5271FF"/>
                </a:solidFill>
                <a:latin typeface="Computer Says No Bold"/>
              </a:rPr>
              <a:t>tidak</a:t>
            </a:r>
            <a:r>
              <a:rPr lang="en-US" sz="5774" spc="288" dirty="0">
                <a:solidFill>
                  <a:srgbClr val="5271FF"/>
                </a:solidFill>
                <a:latin typeface="Computer Says No Bold"/>
              </a:rPr>
              <a:t> </a:t>
            </a:r>
            <a:r>
              <a:rPr lang="en-US" sz="5774" spc="288" dirty="0" err="1">
                <a:solidFill>
                  <a:srgbClr val="5271FF"/>
                </a:solidFill>
                <a:latin typeface="Computer Says No Bold"/>
              </a:rPr>
              <a:t>dimakan</a:t>
            </a:r>
            <a:r>
              <a:rPr lang="en-US" sz="5774" spc="288" dirty="0">
                <a:solidFill>
                  <a:srgbClr val="5271FF"/>
                </a:solidFill>
                <a:latin typeface="Computer Says No Bold"/>
              </a:rPr>
              <a:t> oleh game </a:t>
            </a:r>
            <a:r>
              <a:rPr lang="en-US" sz="5774" spc="288" dirty="0" err="1">
                <a:solidFill>
                  <a:srgbClr val="5271FF"/>
                </a:solidFill>
                <a:latin typeface="Computer Says No Bold"/>
              </a:rPr>
              <a:t>sejenis</a:t>
            </a:r>
            <a:r>
              <a:rPr lang="en-US" sz="5774" spc="288" dirty="0">
                <a:solidFill>
                  <a:srgbClr val="5271FF"/>
                </a:solidFill>
                <a:latin typeface="Computer Says No Bold"/>
              </a:rPr>
              <a:t> </a:t>
            </a:r>
            <a:r>
              <a:rPr lang="en-US" sz="5774" spc="288" dirty="0" err="1">
                <a:solidFill>
                  <a:srgbClr val="5271FF"/>
                </a:solidFill>
                <a:latin typeface="Computer Says No Bold"/>
              </a:rPr>
              <a:t>kedepannya</a:t>
            </a:r>
            <a:r>
              <a:rPr lang="en-US" sz="5774" spc="288" dirty="0">
                <a:solidFill>
                  <a:srgbClr val="5271FF"/>
                </a:solidFill>
                <a:latin typeface="Computer Says No Bold"/>
              </a:rPr>
              <a:t> </a:t>
            </a:r>
          </a:p>
          <a:p>
            <a:pPr>
              <a:lnSpc>
                <a:spcPts val="4042"/>
              </a:lnSpc>
            </a:pPr>
            <a:endParaRPr lang="en-US" sz="5274" spc="263" dirty="0">
              <a:solidFill>
                <a:srgbClr val="00FFFF"/>
              </a:solidFill>
              <a:latin typeface="Computer Says No Bold"/>
            </a:endParaRP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315301" y="8916502"/>
            <a:ext cx="1613206" cy="683596"/>
          </a:xfrm>
          <a:custGeom>
            <a:avLst/>
            <a:gdLst/>
            <a:ahLst/>
            <a:cxnLst/>
            <a:rect l="l" t="t" r="r" b="b"/>
            <a:pathLst>
              <a:path w="1613206" h="683596">
                <a:moveTo>
                  <a:pt x="0" y="0"/>
                </a:moveTo>
                <a:lnTo>
                  <a:pt x="1613207" y="0"/>
                </a:lnTo>
                <a:lnTo>
                  <a:pt x="1613207" y="683596"/>
                </a:lnTo>
                <a:lnTo>
                  <a:pt x="0" y="6835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1364120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71435" y="1690845"/>
            <a:ext cx="16945130" cy="7923759"/>
            <a:chOff x="0" y="0"/>
            <a:chExt cx="4462915" cy="2086916"/>
          </a:xfrm>
        </p:grpSpPr>
        <p:sp>
          <p:nvSpPr>
            <p:cNvPr id="4" name="Freeform 4"/>
            <p:cNvSpPr/>
            <p:nvPr/>
          </p:nvSpPr>
          <p:spPr>
            <a:xfrm>
              <a:off x="0" y="0"/>
              <a:ext cx="4462915" cy="2086916"/>
            </a:xfrm>
            <a:custGeom>
              <a:avLst/>
              <a:gdLst/>
              <a:ahLst/>
              <a:cxnLst/>
              <a:rect l="l" t="t" r="r" b="b"/>
              <a:pathLst>
                <a:path w="4462915" h="2086916">
                  <a:moveTo>
                    <a:pt x="22387" y="0"/>
                  </a:moveTo>
                  <a:lnTo>
                    <a:pt x="4440528" y="0"/>
                  </a:lnTo>
                  <a:cubicBezTo>
                    <a:pt x="4452892" y="0"/>
                    <a:pt x="4462915" y="10023"/>
                    <a:pt x="4462915" y="22387"/>
                  </a:cubicBezTo>
                  <a:lnTo>
                    <a:pt x="4462915" y="2064529"/>
                  </a:lnTo>
                  <a:cubicBezTo>
                    <a:pt x="4462915" y="2076893"/>
                    <a:pt x="4452892" y="2086916"/>
                    <a:pt x="4440528" y="2086916"/>
                  </a:cubicBezTo>
                  <a:lnTo>
                    <a:pt x="22387" y="2086916"/>
                  </a:lnTo>
                  <a:cubicBezTo>
                    <a:pt x="10023" y="2086916"/>
                    <a:pt x="0" y="2076893"/>
                    <a:pt x="0" y="2064529"/>
                  </a:cubicBezTo>
                  <a:lnTo>
                    <a:pt x="0" y="22387"/>
                  </a:lnTo>
                  <a:cubicBezTo>
                    <a:pt x="0" y="10023"/>
                    <a:pt x="10023" y="0"/>
                    <a:pt x="22387" y="0"/>
                  </a:cubicBezTo>
                  <a:close/>
                </a:path>
              </a:pathLst>
            </a:custGeom>
            <a:solidFill>
              <a:srgbClr val="000000"/>
            </a:solidFill>
            <a:ln w="47625">
              <a:solidFill>
                <a:srgbClr val="8488F4"/>
              </a:solidFill>
            </a:ln>
          </p:spPr>
        </p:sp>
        <p:sp>
          <p:nvSpPr>
            <p:cNvPr id="5" name="TextBox 5"/>
            <p:cNvSpPr txBox="1"/>
            <p:nvPr/>
          </p:nvSpPr>
          <p:spPr>
            <a:xfrm>
              <a:off x="0" y="-38100"/>
              <a:ext cx="812800" cy="850900"/>
            </a:xfrm>
            <a:prstGeom prst="rect">
              <a:avLst/>
            </a:prstGeom>
          </p:spPr>
          <p:txBody>
            <a:bodyPr lIns="254000" tIns="254000" rIns="254000" bIns="254000" rtlCol="0" anchor="ctr"/>
            <a:lstStyle/>
            <a:p>
              <a:pPr>
                <a:lnSpc>
                  <a:spcPts val="3359"/>
                </a:lnSpc>
              </a:pPr>
              <a:endParaRPr/>
            </a:p>
            <a:p>
              <a:pPr>
                <a:lnSpc>
                  <a:spcPts val="3359"/>
                </a:lnSpc>
              </a:pPr>
              <a:r>
                <a:rPr lang="en-US" sz="2399">
                  <a:solidFill>
                    <a:srgbClr val="FFFFFF"/>
                  </a:solidFill>
                  <a:latin typeface="Garet"/>
                </a:rPr>
                <a:t>   </a:t>
              </a:r>
            </a:p>
          </p:txBody>
        </p:sp>
      </p:grpSp>
      <p:grpSp>
        <p:nvGrpSpPr>
          <p:cNvPr id="6" name="Group 6"/>
          <p:cNvGrpSpPr/>
          <p:nvPr/>
        </p:nvGrpSpPr>
        <p:grpSpPr>
          <a:xfrm>
            <a:off x="9420346" y="2634203"/>
            <a:ext cx="7497394" cy="6031198"/>
            <a:chOff x="0" y="0"/>
            <a:chExt cx="9996525" cy="8041597"/>
          </a:xfrm>
        </p:grpSpPr>
        <p:sp>
          <p:nvSpPr>
            <p:cNvPr id="7" name="TextBox 7"/>
            <p:cNvSpPr txBox="1"/>
            <p:nvPr/>
          </p:nvSpPr>
          <p:spPr>
            <a:xfrm>
              <a:off x="7387405" y="-38100"/>
              <a:ext cx="1132465"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1</a:t>
              </a:r>
            </a:p>
            <a:p>
              <a:pPr marL="0" lvl="0" indent="0" algn="ctr">
                <a:lnSpc>
                  <a:spcPts val="2239"/>
                </a:lnSpc>
                <a:spcBef>
                  <a:spcPct val="0"/>
                </a:spcBef>
              </a:pPr>
              <a:r>
                <a:rPr lang="en-US" sz="1599" u="none">
                  <a:solidFill>
                    <a:srgbClr val="FFFFFF"/>
                  </a:solidFill>
                  <a:latin typeface="Disket Mono"/>
                </a:rPr>
                <a:t>20%</a:t>
              </a:r>
            </a:p>
          </p:txBody>
        </p:sp>
        <p:sp>
          <p:nvSpPr>
            <p:cNvPr id="8" name="TextBox 8"/>
            <p:cNvSpPr txBox="1"/>
            <p:nvPr/>
          </p:nvSpPr>
          <p:spPr>
            <a:xfrm>
              <a:off x="8864060" y="4506576"/>
              <a:ext cx="1132465"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2</a:t>
              </a:r>
            </a:p>
            <a:p>
              <a:pPr marL="0" lvl="0" indent="0" algn="ctr">
                <a:lnSpc>
                  <a:spcPts val="2239"/>
                </a:lnSpc>
                <a:spcBef>
                  <a:spcPct val="0"/>
                </a:spcBef>
              </a:pPr>
              <a:r>
                <a:rPr lang="en-US" sz="1599" u="none">
                  <a:solidFill>
                    <a:srgbClr val="FFFFFF"/>
                  </a:solidFill>
                  <a:latin typeface="Disket Mono"/>
                </a:rPr>
                <a:t>20%</a:t>
              </a:r>
            </a:p>
          </p:txBody>
        </p:sp>
        <p:sp>
          <p:nvSpPr>
            <p:cNvPr id="9" name="TextBox 9"/>
            <p:cNvSpPr txBox="1"/>
            <p:nvPr/>
          </p:nvSpPr>
          <p:spPr>
            <a:xfrm>
              <a:off x="4431895" y="7315340"/>
              <a:ext cx="1132465"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3</a:t>
              </a:r>
            </a:p>
            <a:p>
              <a:pPr marL="0" lvl="0" indent="0" algn="ctr">
                <a:lnSpc>
                  <a:spcPts val="2239"/>
                </a:lnSpc>
                <a:spcBef>
                  <a:spcPct val="0"/>
                </a:spcBef>
              </a:pPr>
              <a:r>
                <a:rPr lang="en-US" sz="1599" u="none">
                  <a:solidFill>
                    <a:srgbClr val="FFFFFF"/>
                  </a:solidFill>
                  <a:latin typeface="Disket Mono"/>
                </a:rPr>
                <a:t>20%</a:t>
              </a:r>
            </a:p>
          </p:txBody>
        </p:sp>
        <p:sp>
          <p:nvSpPr>
            <p:cNvPr id="10" name="TextBox 10"/>
            <p:cNvSpPr txBox="1"/>
            <p:nvPr/>
          </p:nvSpPr>
          <p:spPr>
            <a:xfrm>
              <a:off x="0" y="4506576"/>
              <a:ext cx="1132196"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4</a:t>
              </a:r>
            </a:p>
            <a:p>
              <a:pPr marL="0" lvl="0" indent="0" algn="ctr">
                <a:lnSpc>
                  <a:spcPts val="2239"/>
                </a:lnSpc>
                <a:spcBef>
                  <a:spcPct val="0"/>
                </a:spcBef>
              </a:pPr>
              <a:r>
                <a:rPr lang="en-US" sz="1599" u="none">
                  <a:solidFill>
                    <a:srgbClr val="FFFFFF"/>
                  </a:solidFill>
                  <a:latin typeface="Disket Mono"/>
                </a:rPr>
                <a:t>20%</a:t>
              </a:r>
            </a:p>
          </p:txBody>
        </p:sp>
        <p:sp>
          <p:nvSpPr>
            <p:cNvPr id="11" name="TextBox 11"/>
            <p:cNvSpPr txBox="1"/>
            <p:nvPr/>
          </p:nvSpPr>
          <p:spPr>
            <a:xfrm>
              <a:off x="1476655" y="-38100"/>
              <a:ext cx="1132196" cy="726257"/>
            </a:xfrm>
            <a:prstGeom prst="rect">
              <a:avLst/>
            </a:prstGeom>
          </p:spPr>
          <p:txBody>
            <a:bodyPr lIns="0" tIns="0" rIns="0" bIns="0" rtlCol="0" anchor="t">
              <a:spAutoFit/>
            </a:bodyPr>
            <a:lstStyle/>
            <a:p>
              <a:pPr marL="0" lvl="0" indent="0" algn="ctr">
                <a:lnSpc>
                  <a:spcPts val="2239"/>
                </a:lnSpc>
                <a:spcBef>
                  <a:spcPct val="0"/>
                </a:spcBef>
              </a:pPr>
              <a:r>
                <a:rPr lang="en-US" sz="1599" u="none">
                  <a:solidFill>
                    <a:srgbClr val="FFFFFF"/>
                  </a:solidFill>
                  <a:latin typeface="Disket Mono"/>
                </a:rPr>
                <a:t>Item 5</a:t>
              </a:r>
            </a:p>
            <a:p>
              <a:pPr marL="0" lvl="0" indent="0" algn="ctr">
                <a:lnSpc>
                  <a:spcPts val="2239"/>
                </a:lnSpc>
                <a:spcBef>
                  <a:spcPct val="0"/>
                </a:spcBef>
              </a:pPr>
              <a:r>
                <a:rPr lang="en-US" sz="1599" u="none">
                  <a:solidFill>
                    <a:srgbClr val="FFFFFF"/>
                  </a:solidFill>
                  <a:latin typeface="Disket Mono"/>
                </a:rPr>
                <a:t>20%</a:t>
              </a:r>
            </a:p>
          </p:txBody>
        </p:sp>
        <p:grpSp>
          <p:nvGrpSpPr>
            <p:cNvPr id="12" name="Group 12"/>
            <p:cNvGrpSpPr>
              <a:grpSpLocks noChangeAspect="1"/>
            </p:cNvGrpSpPr>
            <p:nvPr/>
          </p:nvGrpSpPr>
          <p:grpSpPr>
            <a:xfrm>
              <a:off x="1502206" y="136715"/>
              <a:ext cx="6991843" cy="6991843"/>
              <a:chOff x="0" y="0"/>
              <a:chExt cx="2540000" cy="2540000"/>
            </a:xfrm>
          </p:grpSpPr>
          <p:sp>
            <p:nvSpPr>
              <p:cNvPr id="13" name="Freeform 13"/>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21EF80"/>
              </a:solidFill>
            </p:spPr>
          </p:sp>
          <p:sp>
            <p:nvSpPr>
              <p:cNvPr id="14" name="Freeform 14"/>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00CCAE"/>
              </a:solidFill>
            </p:spPr>
          </p:sp>
          <p:sp>
            <p:nvSpPr>
              <p:cNvPr id="15" name="Freeform 15"/>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00A4CA"/>
              </a:solidFill>
            </p:spPr>
          </p:sp>
          <p:sp>
            <p:nvSpPr>
              <p:cNvPr id="16" name="Freeform 16"/>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0078C5"/>
              </a:solidFill>
            </p:spPr>
          </p:sp>
          <p:sp>
            <p:nvSpPr>
              <p:cNvPr id="17" name="Freeform 17"/>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004A9F"/>
              </a:solidFill>
            </p:spPr>
          </p:sp>
        </p:grpSp>
      </p:grpSp>
      <p:sp>
        <p:nvSpPr>
          <p:cNvPr id="18" name="TextBox 18"/>
          <p:cNvSpPr txBox="1"/>
          <p:nvPr/>
        </p:nvSpPr>
        <p:spPr>
          <a:xfrm>
            <a:off x="1415803" y="2271275"/>
            <a:ext cx="7086600" cy="6033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ANALISIS DATA PASAR GLOBAL GAME ADVENTURE </a:t>
            </a:r>
          </a:p>
        </p:txBody>
      </p:sp>
      <p:pic>
        <p:nvPicPr>
          <p:cNvPr id="19" name="Picture 19"/>
          <p:cNvPicPr>
            <a:picLocks noChangeAspect="1"/>
          </p:cNvPicPr>
          <p:nvPr/>
        </p:nvPicPr>
        <p:blipFill>
          <a:blip r:embed="rId4"/>
          <a:srcRect/>
          <a:stretch>
            <a:fillRect/>
          </a:stretch>
        </p:blipFill>
        <p:spPr>
          <a:xfrm>
            <a:off x="671435" y="661978"/>
            <a:ext cx="744368" cy="331244"/>
          </a:xfrm>
          <a:prstGeom prst="rect">
            <a:avLst/>
          </a:prstGeom>
        </p:spPr>
      </p:pic>
      <p:sp>
        <p:nvSpPr>
          <p:cNvPr id="20" name="Freeform 20"/>
          <p:cNvSpPr/>
          <p:nvPr/>
        </p:nvSpPr>
        <p:spPr>
          <a:xfrm>
            <a:off x="1790858"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2232441"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2674023"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3115605"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3557187"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TextBox 25"/>
          <p:cNvSpPr txBox="1"/>
          <p:nvPr/>
        </p:nvSpPr>
        <p:spPr>
          <a:xfrm>
            <a:off x="15664300" y="661011"/>
            <a:ext cx="1952265" cy="336677"/>
          </a:xfrm>
          <a:prstGeom prst="rect">
            <a:avLst/>
          </a:prstGeom>
        </p:spPr>
        <p:txBody>
          <a:bodyPr lIns="0" tIns="0" rIns="0" bIns="0" rtlCol="0" anchor="t">
            <a:spAutoFit/>
          </a:bodyPr>
          <a:lstStyle/>
          <a:p>
            <a:pPr algn="r">
              <a:lnSpc>
                <a:spcPts val="2463"/>
              </a:lnSpc>
            </a:pPr>
            <a:r>
              <a:rPr lang="en-US" sz="2199">
                <a:solidFill>
                  <a:srgbClr val="FF63D8"/>
                </a:solidFill>
                <a:latin typeface="Arcade Gamer"/>
              </a:rPr>
              <a:t>PLAYER 2</a:t>
            </a:r>
          </a:p>
        </p:txBody>
      </p:sp>
      <p:sp>
        <p:nvSpPr>
          <p:cNvPr id="26" name="Freeform 26"/>
          <p:cNvSpPr/>
          <p:nvPr/>
        </p:nvSpPr>
        <p:spPr>
          <a:xfrm>
            <a:off x="13577264" y="649239"/>
            <a:ext cx="2087036" cy="379461"/>
          </a:xfrm>
          <a:custGeom>
            <a:avLst/>
            <a:gdLst/>
            <a:ahLst/>
            <a:cxnLst/>
            <a:rect l="l" t="t" r="r" b="b"/>
            <a:pathLst>
              <a:path w="2087036" h="379461">
                <a:moveTo>
                  <a:pt x="0" y="0"/>
                </a:moveTo>
                <a:lnTo>
                  <a:pt x="2087036" y="0"/>
                </a:lnTo>
                <a:lnTo>
                  <a:pt x="2087036" y="379461"/>
                </a:lnTo>
                <a:lnTo>
                  <a:pt x="0" y="379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TextBox 27"/>
          <p:cNvSpPr txBox="1"/>
          <p:nvPr/>
        </p:nvSpPr>
        <p:spPr>
          <a:xfrm>
            <a:off x="6627910" y="692023"/>
            <a:ext cx="4244462" cy="336677"/>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HIGHSCORE </a:t>
            </a:r>
            <a:r>
              <a:rPr lang="en-US" sz="2199">
                <a:solidFill>
                  <a:srgbClr val="21EF80"/>
                </a:solidFill>
                <a:latin typeface="Arcade Gamer"/>
              </a:rPr>
              <a:t>2500</a:t>
            </a:r>
          </a:p>
        </p:txBody>
      </p:sp>
      <p:sp>
        <p:nvSpPr>
          <p:cNvPr id="28" name="Freeform 28"/>
          <p:cNvSpPr/>
          <p:nvPr/>
        </p:nvSpPr>
        <p:spPr>
          <a:xfrm flipH="1" flipV="1">
            <a:off x="1415803" y="8456448"/>
            <a:ext cx="1698917" cy="801852"/>
          </a:xfrm>
          <a:custGeom>
            <a:avLst/>
            <a:gdLst/>
            <a:ahLst/>
            <a:cxnLst/>
            <a:rect l="l" t="t" r="r" b="b"/>
            <a:pathLst>
              <a:path w="1698917" h="801852">
                <a:moveTo>
                  <a:pt x="1698917" y="801852"/>
                </a:moveTo>
                <a:lnTo>
                  <a:pt x="0" y="801852"/>
                </a:lnTo>
                <a:lnTo>
                  <a:pt x="0" y="0"/>
                </a:lnTo>
                <a:lnTo>
                  <a:pt x="1698917" y="0"/>
                </a:lnTo>
                <a:lnTo>
                  <a:pt x="1698917" y="801852"/>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43750"/>
          <a:stretch>
            <a:fillRect/>
          </a:stretch>
        </p:blipFill>
        <p:spPr>
          <a:xfrm>
            <a:off x="0" y="0"/>
            <a:ext cx="18288000" cy="10287000"/>
          </a:xfrm>
          <a:prstGeom prst="rect">
            <a:avLst/>
          </a:prstGeom>
        </p:spPr>
      </p:pic>
      <p:sp>
        <p:nvSpPr>
          <p:cNvPr id="3" name="Freeform 3"/>
          <p:cNvSpPr/>
          <p:nvPr/>
        </p:nvSpPr>
        <p:spPr>
          <a:xfrm>
            <a:off x="-2135609" y="6917765"/>
            <a:ext cx="3456917" cy="3663399"/>
          </a:xfrm>
          <a:custGeom>
            <a:avLst/>
            <a:gdLst/>
            <a:ahLst/>
            <a:cxnLst/>
            <a:rect l="l" t="t" r="r" b="b"/>
            <a:pathLst>
              <a:path w="3456917" h="3663399">
                <a:moveTo>
                  <a:pt x="0" y="0"/>
                </a:moveTo>
                <a:lnTo>
                  <a:pt x="3456917" y="0"/>
                </a:lnTo>
                <a:lnTo>
                  <a:pt x="3456917" y="3663399"/>
                </a:lnTo>
                <a:lnTo>
                  <a:pt x="0" y="36633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3609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55616"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17418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892748"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611314"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700330" y="7269936"/>
            <a:ext cx="3412449" cy="3616276"/>
          </a:xfrm>
          <a:custGeom>
            <a:avLst/>
            <a:gdLst/>
            <a:ahLst/>
            <a:cxnLst/>
            <a:rect l="l" t="t" r="r" b="b"/>
            <a:pathLst>
              <a:path w="3412449" h="3616276">
                <a:moveTo>
                  <a:pt x="0" y="0"/>
                </a:moveTo>
                <a:lnTo>
                  <a:pt x="3412449" y="0"/>
                </a:lnTo>
                <a:lnTo>
                  <a:pt x="3412449" y="3616276"/>
                </a:lnTo>
                <a:lnTo>
                  <a:pt x="0" y="3616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4864394"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5599900" y="9332430"/>
            <a:ext cx="602156" cy="466397"/>
          </a:xfrm>
          <a:custGeom>
            <a:avLst/>
            <a:gdLst/>
            <a:ahLst/>
            <a:cxnLst/>
            <a:rect l="l" t="t" r="r" b="b"/>
            <a:pathLst>
              <a:path w="602156" h="466397">
                <a:moveTo>
                  <a:pt x="0" y="0"/>
                </a:moveTo>
                <a:lnTo>
                  <a:pt x="602155" y="0"/>
                </a:lnTo>
                <a:lnTo>
                  <a:pt x="602155" y="466397"/>
                </a:lnTo>
                <a:lnTo>
                  <a:pt x="0" y="46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335405"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7070911"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4128888"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8469373" y="9227234"/>
            <a:ext cx="1349253" cy="571593"/>
          </a:xfrm>
          <a:custGeom>
            <a:avLst/>
            <a:gdLst/>
            <a:ahLst/>
            <a:cxnLst/>
            <a:rect l="l" t="t" r="r" b="b"/>
            <a:pathLst>
              <a:path w="1349253" h="571593">
                <a:moveTo>
                  <a:pt x="0" y="0"/>
                </a:moveTo>
                <a:lnTo>
                  <a:pt x="1349254" y="0"/>
                </a:lnTo>
                <a:lnTo>
                  <a:pt x="1349254" y="571593"/>
                </a:lnTo>
                <a:lnTo>
                  <a:pt x="0" y="5715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648991" y="9798827"/>
            <a:ext cx="9743793" cy="1470427"/>
          </a:xfrm>
          <a:custGeom>
            <a:avLst/>
            <a:gdLst/>
            <a:ahLst/>
            <a:cxnLst/>
            <a:rect l="l" t="t" r="r" b="b"/>
            <a:pathLst>
              <a:path w="9743793" h="1470427">
                <a:moveTo>
                  <a:pt x="0" y="0"/>
                </a:moveTo>
                <a:lnTo>
                  <a:pt x="9743793" y="0"/>
                </a:lnTo>
                <a:lnTo>
                  <a:pt x="9743793" y="1470427"/>
                </a:lnTo>
                <a:lnTo>
                  <a:pt x="0" y="14704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a:off x="9143297" y="9798827"/>
            <a:ext cx="9743793" cy="1470427"/>
          </a:xfrm>
          <a:custGeom>
            <a:avLst/>
            <a:gdLst/>
            <a:ahLst/>
            <a:cxnLst/>
            <a:rect l="l" t="t" r="r" b="b"/>
            <a:pathLst>
              <a:path w="9743793" h="1470427">
                <a:moveTo>
                  <a:pt x="0" y="0"/>
                </a:moveTo>
                <a:lnTo>
                  <a:pt x="9743794" y="0"/>
                </a:lnTo>
                <a:lnTo>
                  <a:pt x="9743794" y="1470427"/>
                </a:lnTo>
                <a:lnTo>
                  <a:pt x="0" y="14704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403433" y="1028700"/>
            <a:ext cx="3793097" cy="4114800"/>
          </a:xfrm>
          <a:custGeom>
            <a:avLst/>
            <a:gdLst/>
            <a:ahLst/>
            <a:cxnLst/>
            <a:rect l="l" t="t" r="r" b="b"/>
            <a:pathLst>
              <a:path w="3793097" h="4114800">
                <a:moveTo>
                  <a:pt x="0" y="0"/>
                </a:moveTo>
                <a:lnTo>
                  <a:pt x="3793097" y="0"/>
                </a:lnTo>
                <a:lnTo>
                  <a:pt x="379309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flipH="1">
            <a:off x="14613457" y="1132654"/>
            <a:ext cx="3793097" cy="4114800"/>
          </a:xfrm>
          <a:custGeom>
            <a:avLst/>
            <a:gdLst/>
            <a:ahLst/>
            <a:cxnLst/>
            <a:rect l="l" t="t" r="r" b="b"/>
            <a:pathLst>
              <a:path w="3793097" h="4114800">
                <a:moveTo>
                  <a:pt x="3793098" y="0"/>
                </a:moveTo>
                <a:lnTo>
                  <a:pt x="0" y="0"/>
                </a:lnTo>
                <a:lnTo>
                  <a:pt x="0" y="4114800"/>
                </a:lnTo>
                <a:lnTo>
                  <a:pt x="3793098" y="4114800"/>
                </a:lnTo>
                <a:lnTo>
                  <a:pt x="3793098"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a:off x="28312" y="149369"/>
            <a:ext cx="1427304" cy="498259"/>
          </a:xfrm>
          <a:custGeom>
            <a:avLst/>
            <a:gdLst/>
            <a:ahLst/>
            <a:cxnLst/>
            <a:rect l="l" t="t" r="r" b="b"/>
            <a:pathLst>
              <a:path w="1427304" h="498259">
                <a:moveTo>
                  <a:pt x="0" y="0"/>
                </a:moveTo>
                <a:lnTo>
                  <a:pt x="1427304" y="0"/>
                </a:lnTo>
                <a:lnTo>
                  <a:pt x="1427304" y="498259"/>
                </a:lnTo>
                <a:lnTo>
                  <a:pt x="0" y="49825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1" name="Freeform 21"/>
          <p:cNvSpPr/>
          <p:nvPr/>
        </p:nvSpPr>
        <p:spPr>
          <a:xfrm>
            <a:off x="16636483" y="149369"/>
            <a:ext cx="1427304" cy="498259"/>
          </a:xfrm>
          <a:custGeom>
            <a:avLst/>
            <a:gdLst/>
            <a:ahLst/>
            <a:cxnLst/>
            <a:rect l="l" t="t" r="r" b="b"/>
            <a:pathLst>
              <a:path w="1427304" h="498259">
                <a:moveTo>
                  <a:pt x="0" y="0"/>
                </a:moveTo>
                <a:lnTo>
                  <a:pt x="1427305" y="0"/>
                </a:lnTo>
                <a:lnTo>
                  <a:pt x="1427305" y="498259"/>
                </a:lnTo>
                <a:lnTo>
                  <a:pt x="0" y="49825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2" name="Freeform 22"/>
          <p:cNvSpPr/>
          <p:nvPr/>
        </p:nvSpPr>
        <p:spPr>
          <a:xfrm>
            <a:off x="16658337" y="5143500"/>
            <a:ext cx="1427304" cy="498259"/>
          </a:xfrm>
          <a:custGeom>
            <a:avLst/>
            <a:gdLst/>
            <a:ahLst/>
            <a:cxnLst/>
            <a:rect l="l" t="t" r="r" b="b"/>
            <a:pathLst>
              <a:path w="1427304" h="498259">
                <a:moveTo>
                  <a:pt x="0" y="0"/>
                </a:moveTo>
                <a:lnTo>
                  <a:pt x="1427304" y="0"/>
                </a:lnTo>
                <a:lnTo>
                  <a:pt x="1427304" y="498259"/>
                </a:lnTo>
                <a:lnTo>
                  <a:pt x="0" y="49825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3" name="Group 23"/>
          <p:cNvGrpSpPr>
            <a:grpSpLocks noChangeAspect="1"/>
          </p:cNvGrpSpPr>
          <p:nvPr/>
        </p:nvGrpSpPr>
        <p:grpSpPr>
          <a:xfrm>
            <a:off x="2345890" y="2230256"/>
            <a:ext cx="1925706" cy="1988869"/>
            <a:chOff x="0" y="0"/>
            <a:chExt cx="6350000" cy="6558280"/>
          </a:xfrm>
        </p:grpSpPr>
        <p:sp>
          <p:nvSpPr>
            <p:cNvPr id="24" name="Freeform 2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8"/>
              <a:stretch>
                <a:fillRect l="-1679" r="-1679"/>
              </a:stretch>
            </a:blipFill>
          </p:spPr>
        </p:sp>
        <p:sp>
          <p:nvSpPr>
            <p:cNvPr id="25" name="Freeform 2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D1C24"/>
            </a:solidFill>
          </p:spPr>
        </p:sp>
      </p:grpSp>
      <p:grpSp>
        <p:nvGrpSpPr>
          <p:cNvPr id="26" name="Group 26"/>
          <p:cNvGrpSpPr>
            <a:grpSpLocks noChangeAspect="1"/>
          </p:cNvGrpSpPr>
          <p:nvPr/>
        </p:nvGrpSpPr>
        <p:grpSpPr>
          <a:xfrm>
            <a:off x="5197248" y="2291020"/>
            <a:ext cx="1866872" cy="1928106"/>
            <a:chOff x="0" y="0"/>
            <a:chExt cx="6350000" cy="6558280"/>
          </a:xfrm>
        </p:grpSpPr>
        <p:sp>
          <p:nvSpPr>
            <p:cNvPr id="27" name="Freeform 2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9"/>
              <a:stretch>
                <a:fillRect l="-1679" r="-1679"/>
              </a:stretch>
            </a:blipFill>
          </p:spPr>
        </p:sp>
        <p:sp>
          <p:nvSpPr>
            <p:cNvPr id="28" name="Freeform 2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E14D"/>
            </a:solidFill>
          </p:spPr>
        </p:sp>
      </p:grpSp>
      <p:grpSp>
        <p:nvGrpSpPr>
          <p:cNvPr id="29" name="Group 29"/>
          <p:cNvGrpSpPr>
            <a:grpSpLocks noChangeAspect="1"/>
          </p:cNvGrpSpPr>
          <p:nvPr/>
        </p:nvGrpSpPr>
        <p:grpSpPr>
          <a:xfrm>
            <a:off x="7989772" y="2260638"/>
            <a:ext cx="1866872" cy="1928106"/>
            <a:chOff x="0" y="0"/>
            <a:chExt cx="6350000" cy="6558280"/>
          </a:xfrm>
        </p:grpSpPr>
        <p:sp>
          <p:nvSpPr>
            <p:cNvPr id="30" name="Freeform 3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0"/>
              <a:stretch>
                <a:fillRect l="-34267" r="-34267"/>
              </a:stretch>
            </a:blipFill>
          </p:spPr>
        </p:sp>
        <p:sp>
          <p:nvSpPr>
            <p:cNvPr id="31" name="Freeform 3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7D2A"/>
            </a:solidFill>
          </p:spPr>
        </p:sp>
      </p:grpSp>
      <p:grpSp>
        <p:nvGrpSpPr>
          <p:cNvPr id="32" name="Group 32"/>
          <p:cNvGrpSpPr>
            <a:grpSpLocks noChangeAspect="1"/>
          </p:cNvGrpSpPr>
          <p:nvPr/>
        </p:nvGrpSpPr>
        <p:grpSpPr>
          <a:xfrm>
            <a:off x="2386462" y="5617560"/>
            <a:ext cx="1866872" cy="1928106"/>
            <a:chOff x="0" y="0"/>
            <a:chExt cx="6350000" cy="6558280"/>
          </a:xfrm>
        </p:grpSpPr>
        <p:sp>
          <p:nvSpPr>
            <p:cNvPr id="33" name="Freeform 3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1"/>
              <a:stretch>
                <a:fillRect t="-20499" b="-20499"/>
              </a:stretch>
            </a:blipFill>
          </p:spPr>
        </p:sp>
        <p:sp>
          <p:nvSpPr>
            <p:cNvPr id="34" name="Freeform 3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7D2A"/>
            </a:solidFill>
          </p:spPr>
        </p:sp>
      </p:grpSp>
      <p:grpSp>
        <p:nvGrpSpPr>
          <p:cNvPr id="35" name="Group 35"/>
          <p:cNvGrpSpPr>
            <a:grpSpLocks noChangeAspect="1"/>
          </p:cNvGrpSpPr>
          <p:nvPr/>
        </p:nvGrpSpPr>
        <p:grpSpPr>
          <a:xfrm>
            <a:off x="8094737" y="5617560"/>
            <a:ext cx="1866872" cy="1928106"/>
            <a:chOff x="0" y="0"/>
            <a:chExt cx="6350000" cy="6558280"/>
          </a:xfrm>
        </p:grpSpPr>
        <p:sp>
          <p:nvSpPr>
            <p:cNvPr id="36" name="Freeform 3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2"/>
              <a:stretch>
                <a:fillRect l="-18483" r="-18483"/>
              </a:stretch>
            </a:blipFill>
          </p:spPr>
        </p:sp>
        <p:sp>
          <p:nvSpPr>
            <p:cNvPr id="37" name="Freeform 3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FFFF"/>
            </a:solidFill>
          </p:spPr>
        </p:sp>
      </p:grpSp>
      <p:grpSp>
        <p:nvGrpSpPr>
          <p:cNvPr id="38" name="Group 38"/>
          <p:cNvGrpSpPr>
            <a:grpSpLocks noChangeAspect="1"/>
          </p:cNvGrpSpPr>
          <p:nvPr/>
        </p:nvGrpSpPr>
        <p:grpSpPr>
          <a:xfrm>
            <a:off x="13905604" y="2230256"/>
            <a:ext cx="1866872" cy="1928106"/>
            <a:chOff x="0" y="0"/>
            <a:chExt cx="6350000" cy="6558280"/>
          </a:xfrm>
        </p:grpSpPr>
        <p:sp>
          <p:nvSpPr>
            <p:cNvPr id="39" name="Freeform 3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3"/>
              <a:stretch>
                <a:fillRect l="-1679" r="-1679"/>
              </a:stretch>
            </a:blipFill>
          </p:spPr>
        </p:sp>
        <p:sp>
          <p:nvSpPr>
            <p:cNvPr id="40" name="Freeform 4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0000"/>
            </a:solidFill>
          </p:spPr>
        </p:sp>
      </p:grpSp>
      <p:grpSp>
        <p:nvGrpSpPr>
          <p:cNvPr id="41" name="Group 41"/>
          <p:cNvGrpSpPr>
            <a:grpSpLocks noChangeAspect="1"/>
          </p:cNvGrpSpPr>
          <p:nvPr/>
        </p:nvGrpSpPr>
        <p:grpSpPr>
          <a:xfrm>
            <a:off x="10807488" y="2291020"/>
            <a:ext cx="1837455" cy="1897724"/>
            <a:chOff x="0" y="0"/>
            <a:chExt cx="6350000" cy="6558280"/>
          </a:xfrm>
        </p:grpSpPr>
        <p:sp>
          <p:nvSpPr>
            <p:cNvPr id="42" name="Freeform 4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4"/>
              <a:stretch>
                <a:fillRect l="-29529" r="-29529"/>
              </a:stretch>
            </a:blipFill>
          </p:spPr>
        </p:sp>
        <p:sp>
          <p:nvSpPr>
            <p:cNvPr id="43" name="Freeform 4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0000"/>
            </a:solidFill>
          </p:spPr>
        </p:sp>
      </p:grpSp>
      <p:grpSp>
        <p:nvGrpSpPr>
          <p:cNvPr id="44" name="Group 44"/>
          <p:cNvGrpSpPr>
            <a:grpSpLocks noChangeAspect="1"/>
          </p:cNvGrpSpPr>
          <p:nvPr/>
        </p:nvGrpSpPr>
        <p:grpSpPr>
          <a:xfrm>
            <a:off x="5222800" y="5638931"/>
            <a:ext cx="1866872" cy="1928106"/>
            <a:chOff x="0" y="0"/>
            <a:chExt cx="6350000" cy="6558280"/>
          </a:xfrm>
        </p:grpSpPr>
        <p:sp>
          <p:nvSpPr>
            <p:cNvPr id="45" name="Freeform 4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5"/>
              <a:stretch>
                <a:fillRect l="-21802" r="-21802"/>
              </a:stretch>
            </a:blipFill>
          </p:spPr>
        </p:sp>
        <p:sp>
          <p:nvSpPr>
            <p:cNvPr id="46" name="Freeform 4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1">
              <a:gsLst>
                <a:gs pos="0">
                  <a:srgbClr val="000000">
                    <a:alpha val="100000"/>
                  </a:srgbClr>
                </a:gs>
                <a:gs pos="100000">
                  <a:srgbClr val="737373">
                    <a:alpha val="100000"/>
                  </a:srgbClr>
                </a:gs>
              </a:gsLst>
              <a:lin ang="0"/>
            </a:gradFill>
          </p:spPr>
        </p:sp>
      </p:grpSp>
      <p:grpSp>
        <p:nvGrpSpPr>
          <p:cNvPr id="47" name="Group 47"/>
          <p:cNvGrpSpPr>
            <a:grpSpLocks noChangeAspect="1"/>
          </p:cNvGrpSpPr>
          <p:nvPr/>
        </p:nvGrpSpPr>
        <p:grpSpPr>
          <a:xfrm>
            <a:off x="10815077" y="5550439"/>
            <a:ext cx="1866872" cy="1928106"/>
            <a:chOff x="0" y="0"/>
            <a:chExt cx="6350000" cy="6558280"/>
          </a:xfrm>
        </p:grpSpPr>
        <p:sp>
          <p:nvSpPr>
            <p:cNvPr id="48" name="Freeform 4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6"/>
              <a:stretch>
                <a:fillRect l="-41874" r="-41874"/>
              </a:stretch>
            </a:blipFill>
          </p:spPr>
        </p:sp>
        <p:sp>
          <p:nvSpPr>
            <p:cNvPr id="49" name="Freeform 4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FFFF"/>
            </a:solidFill>
          </p:spPr>
        </p:sp>
      </p:grpSp>
      <p:grpSp>
        <p:nvGrpSpPr>
          <p:cNvPr id="50" name="Group 50"/>
          <p:cNvGrpSpPr>
            <a:grpSpLocks noChangeAspect="1"/>
          </p:cNvGrpSpPr>
          <p:nvPr/>
        </p:nvGrpSpPr>
        <p:grpSpPr>
          <a:xfrm>
            <a:off x="13939446" y="5550439"/>
            <a:ext cx="1866872" cy="1928106"/>
            <a:chOff x="0" y="0"/>
            <a:chExt cx="6350000" cy="6558280"/>
          </a:xfrm>
        </p:grpSpPr>
        <p:sp>
          <p:nvSpPr>
            <p:cNvPr id="51" name="Freeform 51"/>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7"/>
              <a:stretch>
                <a:fillRect l="-1679" r="-1679"/>
              </a:stretch>
            </a:blipFill>
          </p:spPr>
        </p:sp>
        <p:sp>
          <p:nvSpPr>
            <p:cNvPr id="52" name="Freeform 52"/>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0000"/>
            </a:solidFill>
          </p:spPr>
        </p:sp>
      </p:grpSp>
      <p:sp>
        <p:nvSpPr>
          <p:cNvPr id="53" name="TextBox 53"/>
          <p:cNvSpPr txBox="1"/>
          <p:nvPr/>
        </p:nvSpPr>
        <p:spPr>
          <a:xfrm>
            <a:off x="6494322" y="216044"/>
            <a:ext cx="5299357" cy="721935"/>
          </a:xfrm>
          <a:prstGeom prst="rect">
            <a:avLst/>
          </a:prstGeom>
        </p:spPr>
        <p:txBody>
          <a:bodyPr lIns="0" tIns="0" rIns="0" bIns="0" rtlCol="0" anchor="t">
            <a:spAutoFit/>
          </a:bodyPr>
          <a:lstStyle/>
          <a:p>
            <a:pPr algn="ctr">
              <a:lnSpc>
                <a:spcPts val="5096"/>
              </a:lnSpc>
            </a:pPr>
            <a:r>
              <a:rPr lang="en-US" sz="5200" spc="-239">
                <a:solidFill>
                  <a:srgbClr val="FFFFFF"/>
                </a:solidFill>
                <a:latin typeface="Arcade Gamer Bold"/>
              </a:rPr>
              <a:t>MATERI</a:t>
            </a:r>
          </a:p>
        </p:txBody>
      </p:sp>
      <p:sp>
        <p:nvSpPr>
          <p:cNvPr id="54" name="TextBox 54"/>
          <p:cNvSpPr txBox="1"/>
          <p:nvPr/>
        </p:nvSpPr>
        <p:spPr>
          <a:xfrm>
            <a:off x="4890721" y="4503641"/>
            <a:ext cx="2447024" cy="639859"/>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STORY  GAME</a:t>
            </a:r>
          </a:p>
        </p:txBody>
      </p:sp>
      <p:sp>
        <p:nvSpPr>
          <p:cNvPr id="55" name="TextBox 55"/>
          <p:cNvSpPr txBox="1"/>
          <p:nvPr/>
        </p:nvSpPr>
        <p:spPr>
          <a:xfrm>
            <a:off x="2085231" y="4503641"/>
            <a:ext cx="2447024" cy="639859"/>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GAME CONCEPT</a:t>
            </a:r>
          </a:p>
        </p:txBody>
      </p:sp>
      <p:sp>
        <p:nvSpPr>
          <p:cNvPr id="56" name="TextBox 56"/>
          <p:cNvSpPr txBox="1"/>
          <p:nvPr/>
        </p:nvSpPr>
        <p:spPr>
          <a:xfrm>
            <a:off x="7761192" y="4503641"/>
            <a:ext cx="2447024" cy="639859"/>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TARGET AUDIENCE</a:t>
            </a:r>
          </a:p>
        </p:txBody>
      </p:sp>
      <p:sp>
        <p:nvSpPr>
          <p:cNvPr id="57" name="TextBox 57"/>
          <p:cNvSpPr txBox="1"/>
          <p:nvPr/>
        </p:nvSpPr>
        <p:spPr>
          <a:xfrm>
            <a:off x="2145549" y="7831416"/>
            <a:ext cx="2447024" cy="639859"/>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JUDUL GAME &amp; GENRE</a:t>
            </a:r>
          </a:p>
        </p:txBody>
      </p:sp>
      <p:sp>
        <p:nvSpPr>
          <p:cNvPr id="58" name="TextBox 58"/>
          <p:cNvSpPr txBox="1"/>
          <p:nvPr/>
        </p:nvSpPr>
        <p:spPr>
          <a:xfrm>
            <a:off x="7884334" y="7830182"/>
            <a:ext cx="2447024" cy="639859"/>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SARAN DAN KESIMPULAN</a:t>
            </a:r>
          </a:p>
        </p:txBody>
      </p:sp>
      <p:sp>
        <p:nvSpPr>
          <p:cNvPr id="59" name="TextBox 59"/>
          <p:cNvSpPr txBox="1"/>
          <p:nvPr/>
        </p:nvSpPr>
        <p:spPr>
          <a:xfrm>
            <a:off x="13713379" y="4442878"/>
            <a:ext cx="2447024" cy="639859"/>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PROJECT SCOPE</a:t>
            </a:r>
          </a:p>
        </p:txBody>
      </p:sp>
      <p:sp>
        <p:nvSpPr>
          <p:cNvPr id="60" name="TextBox 60"/>
          <p:cNvSpPr txBox="1"/>
          <p:nvPr/>
        </p:nvSpPr>
        <p:spPr>
          <a:xfrm>
            <a:off x="10666279" y="4474494"/>
            <a:ext cx="2447024" cy="639859"/>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POTENSI PEMASARAN</a:t>
            </a:r>
          </a:p>
        </p:txBody>
      </p:sp>
      <p:sp>
        <p:nvSpPr>
          <p:cNvPr id="61" name="TextBox 61"/>
          <p:cNvSpPr txBox="1"/>
          <p:nvPr/>
        </p:nvSpPr>
        <p:spPr>
          <a:xfrm>
            <a:off x="4907172" y="7852787"/>
            <a:ext cx="2447024" cy="344584"/>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CHARACTER</a:t>
            </a:r>
          </a:p>
        </p:txBody>
      </p:sp>
      <p:sp>
        <p:nvSpPr>
          <p:cNvPr id="62" name="TextBox 62"/>
          <p:cNvSpPr txBox="1"/>
          <p:nvPr/>
        </p:nvSpPr>
        <p:spPr>
          <a:xfrm>
            <a:off x="10570166" y="7645232"/>
            <a:ext cx="2447024" cy="639859"/>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GAME MEKANIK</a:t>
            </a:r>
          </a:p>
        </p:txBody>
      </p:sp>
      <p:sp>
        <p:nvSpPr>
          <p:cNvPr id="63" name="TextBox 63"/>
          <p:cNvSpPr txBox="1"/>
          <p:nvPr/>
        </p:nvSpPr>
        <p:spPr>
          <a:xfrm>
            <a:off x="13713379" y="7645232"/>
            <a:ext cx="2447024" cy="639859"/>
          </a:xfrm>
          <a:prstGeom prst="rect">
            <a:avLst/>
          </a:prstGeom>
        </p:spPr>
        <p:txBody>
          <a:bodyPr lIns="0" tIns="0" rIns="0" bIns="0" rtlCol="0" anchor="t">
            <a:spAutoFit/>
          </a:bodyPr>
          <a:lstStyle/>
          <a:p>
            <a:pPr algn="ctr">
              <a:lnSpc>
                <a:spcPts val="2397"/>
              </a:lnSpc>
            </a:pPr>
            <a:r>
              <a:rPr lang="en-US" sz="2446" spc="-112">
                <a:solidFill>
                  <a:srgbClr val="FFFFFF"/>
                </a:solidFill>
                <a:latin typeface="Arcade Gamer Bold"/>
              </a:rPr>
              <a:t>LEVEL DESIGN</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098867" y="9258300"/>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942593" y="8915902"/>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804498" y="9789461"/>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6"/>
          <p:cNvPicPr>
            <a:picLocks noChangeAspect="1"/>
          </p:cNvPicPr>
          <p:nvPr/>
        </p:nvPicPr>
        <p:blipFill>
          <a:blip r:embed="rId6"/>
          <a:srcRect/>
          <a:stretch>
            <a:fillRect/>
          </a:stretch>
        </p:blipFill>
        <p:spPr>
          <a:xfrm>
            <a:off x="15456005" y="5570303"/>
            <a:ext cx="2348115" cy="1744615"/>
          </a:xfrm>
          <a:prstGeom prst="rect">
            <a:avLst/>
          </a:prstGeom>
        </p:spPr>
      </p:pic>
      <p:sp>
        <p:nvSpPr>
          <p:cNvPr id="7" name="Freeform 7"/>
          <p:cNvSpPr/>
          <p:nvPr/>
        </p:nvSpPr>
        <p:spPr>
          <a:xfrm>
            <a:off x="1358208" y="1510706"/>
            <a:ext cx="13618083" cy="7560217"/>
          </a:xfrm>
          <a:custGeom>
            <a:avLst/>
            <a:gdLst/>
            <a:ahLst/>
            <a:cxnLst/>
            <a:rect l="l" t="t" r="r" b="b"/>
            <a:pathLst>
              <a:path w="13618083" h="7560217">
                <a:moveTo>
                  <a:pt x="0" y="0"/>
                </a:moveTo>
                <a:lnTo>
                  <a:pt x="13618083" y="0"/>
                </a:lnTo>
                <a:lnTo>
                  <a:pt x="13618083" y="7560217"/>
                </a:lnTo>
                <a:lnTo>
                  <a:pt x="0" y="7560217"/>
                </a:lnTo>
                <a:lnTo>
                  <a:pt x="0" y="0"/>
                </a:lnTo>
                <a:close/>
              </a:path>
            </a:pathLst>
          </a:custGeom>
          <a:blipFill>
            <a:blip r:embed="rId7"/>
            <a:stretch>
              <a:fillRect/>
            </a:stretch>
          </a:blipFill>
        </p:spPr>
      </p:sp>
      <p:sp>
        <p:nvSpPr>
          <p:cNvPr id="8" name="TextBox 8"/>
          <p:cNvSpPr txBox="1"/>
          <p:nvPr/>
        </p:nvSpPr>
        <p:spPr>
          <a:xfrm>
            <a:off x="953605" y="429936"/>
            <a:ext cx="16230600" cy="10807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rPr>
              <a:t>ANALISIS MARKET GLOBAL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098867" y="9258300"/>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942593" y="8915902"/>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804498" y="9789461"/>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6"/>
          <p:cNvPicPr>
            <a:picLocks noChangeAspect="1"/>
          </p:cNvPicPr>
          <p:nvPr/>
        </p:nvPicPr>
        <p:blipFill>
          <a:blip r:embed="rId6"/>
          <a:srcRect/>
          <a:stretch>
            <a:fillRect/>
          </a:stretch>
        </p:blipFill>
        <p:spPr>
          <a:xfrm>
            <a:off x="15456005" y="5570303"/>
            <a:ext cx="2348115" cy="1744615"/>
          </a:xfrm>
          <a:prstGeom prst="rect">
            <a:avLst/>
          </a:prstGeom>
        </p:spPr>
      </p:pic>
      <p:sp>
        <p:nvSpPr>
          <p:cNvPr id="7" name="Freeform 7"/>
          <p:cNvSpPr/>
          <p:nvPr/>
        </p:nvSpPr>
        <p:spPr>
          <a:xfrm>
            <a:off x="1309831" y="1510706"/>
            <a:ext cx="13689660" cy="8083809"/>
          </a:xfrm>
          <a:custGeom>
            <a:avLst/>
            <a:gdLst/>
            <a:ahLst/>
            <a:cxnLst/>
            <a:rect l="l" t="t" r="r" b="b"/>
            <a:pathLst>
              <a:path w="13689660" h="8083809">
                <a:moveTo>
                  <a:pt x="0" y="0"/>
                </a:moveTo>
                <a:lnTo>
                  <a:pt x="13689660" y="0"/>
                </a:lnTo>
                <a:lnTo>
                  <a:pt x="13689660" y="8083809"/>
                </a:lnTo>
                <a:lnTo>
                  <a:pt x="0" y="8083809"/>
                </a:lnTo>
                <a:lnTo>
                  <a:pt x="0" y="0"/>
                </a:lnTo>
                <a:close/>
              </a:path>
            </a:pathLst>
          </a:custGeom>
          <a:blipFill>
            <a:blip r:embed="rId7"/>
            <a:stretch>
              <a:fillRect t="-4183" b="-4183"/>
            </a:stretch>
          </a:blipFill>
        </p:spPr>
      </p:sp>
      <p:sp>
        <p:nvSpPr>
          <p:cNvPr id="8" name="TextBox 8"/>
          <p:cNvSpPr txBox="1"/>
          <p:nvPr/>
        </p:nvSpPr>
        <p:spPr>
          <a:xfrm>
            <a:off x="953605" y="429936"/>
            <a:ext cx="16230600" cy="10807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rPr>
              <a:t>ANALISIS MARKET GLOBAL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98867" y="9258300"/>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42593" y="8915902"/>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04498" y="9789461"/>
            <a:ext cx="4914150" cy="1429571"/>
          </a:xfrm>
          <a:custGeom>
            <a:avLst/>
            <a:gdLst/>
            <a:ahLst/>
            <a:cxnLst/>
            <a:rect l="l" t="t" r="r" b="b"/>
            <a:pathLst>
              <a:path w="4914150" h="1429571">
                <a:moveTo>
                  <a:pt x="0" y="0"/>
                </a:moveTo>
                <a:lnTo>
                  <a:pt x="4914150" y="0"/>
                </a:lnTo>
                <a:lnTo>
                  <a:pt x="4914150" y="1429571"/>
                </a:lnTo>
                <a:lnTo>
                  <a:pt x="0" y="14295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Picture 5"/>
          <p:cNvPicPr>
            <a:picLocks noChangeAspect="1"/>
          </p:cNvPicPr>
          <p:nvPr/>
        </p:nvPicPr>
        <p:blipFill>
          <a:blip r:embed="rId4"/>
          <a:srcRect/>
          <a:stretch>
            <a:fillRect/>
          </a:stretch>
        </p:blipFill>
        <p:spPr>
          <a:xfrm>
            <a:off x="15456005" y="5570303"/>
            <a:ext cx="2348115" cy="1744615"/>
          </a:xfrm>
          <a:prstGeom prst="rect">
            <a:avLst/>
          </a:prstGeom>
        </p:spPr>
      </p:pic>
      <p:sp>
        <p:nvSpPr>
          <p:cNvPr id="6" name="Freeform 6"/>
          <p:cNvSpPr/>
          <p:nvPr/>
        </p:nvSpPr>
        <p:spPr>
          <a:xfrm>
            <a:off x="15521375" y="9045108"/>
            <a:ext cx="1756585" cy="744353"/>
          </a:xfrm>
          <a:custGeom>
            <a:avLst/>
            <a:gdLst/>
            <a:ahLst/>
            <a:cxnLst/>
            <a:rect l="l" t="t" r="r" b="b"/>
            <a:pathLst>
              <a:path w="1756585" h="744353">
                <a:moveTo>
                  <a:pt x="0" y="0"/>
                </a:moveTo>
                <a:lnTo>
                  <a:pt x="1756586" y="0"/>
                </a:lnTo>
                <a:lnTo>
                  <a:pt x="1756586" y="744353"/>
                </a:lnTo>
                <a:lnTo>
                  <a:pt x="0" y="744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3101277" y="1720279"/>
            <a:ext cx="11481346" cy="7859609"/>
          </a:xfrm>
          <a:custGeom>
            <a:avLst/>
            <a:gdLst/>
            <a:ahLst/>
            <a:cxnLst/>
            <a:rect l="l" t="t" r="r" b="b"/>
            <a:pathLst>
              <a:path w="11481346" h="7859609">
                <a:moveTo>
                  <a:pt x="0" y="0"/>
                </a:moveTo>
                <a:lnTo>
                  <a:pt x="11481346" y="0"/>
                </a:lnTo>
                <a:lnTo>
                  <a:pt x="11481346" y="7859609"/>
                </a:lnTo>
                <a:lnTo>
                  <a:pt x="0" y="7859609"/>
                </a:lnTo>
                <a:lnTo>
                  <a:pt x="0" y="0"/>
                </a:lnTo>
                <a:close/>
              </a:path>
            </a:pathLst>
          </a:custGeom>
          <a:blipFill>
            <a:blip r:embed="rId7"/>
            <a:stretch>
              <a:fillRect t="-2513" b="-2513"/>
            </a:stretch>
          </a:blipFill>
        </p:spPr>
      </p:sp>
      <p:sp>
        <p:nvSpPr>
          <p:cNvPr id="8" name="TextBox 8"/>
          <p:cNvSpPr txBox="1"/>
          <p:nvPr/>
        </p:nvSpPr>
        <p:spPr>
          <a:xfrm>
            <a:off x="953605" y="429936"/>
            <a:ext cx="16230600" cy="10807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rPr>
              <a:t>ANALISIS MARKET GLOBAL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12933" y="6304459"/>
            <a:ext cx="11836158" cy="3916692"/>
          </a:xfrm>
          <a:custGeom>
            <a:avLst/>
            <a:gdLst/>
            <a:ahLst/>
            <a:cxnLst/>
            <a:rect l="l" t="t" r="r" b="b"/>
            <a:pathLst>
              <a:path w="11836158" h="3916692">
                <a:moveTo>
                  <a:pt x="0" y="0"/>
                </a:moveTo>
                <a:lnTo>
                  <a:pt x="11836157" y="0"/>
                </a:lnTo>
                <a:lnTo>
                  <a:pt x="11836157" y="3916693"/>
                </a:lnTo>
                <a:lnTo>
                  <a:pt x="0" y="3916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8086" y="9440292"/>
            <a:ext cx="9662781" cy="1739301"/>
          </a:xfrm>
          <a:custGeom>
            <a:avLst/>
            <a:gdLst/>
            <a:ahLst/>
            <a:cxnLst/>
            <a:rect l="l" t="t" r="r" b="b"/>
            <a:pathLst>
              <a:path w="9662781" h="1739301">
                <a:moveTo>
                  <a:pt x="0" y="0"/>
                </a:moveTo>
                <a:lnTo>
                  <a:pt x="9662780" y="0"/>
                </a:lnTo>
                <a:lnTo>
                  <a:pt x="9662780" y="1739301"/>
                </a:lnTo>
                <a:lnTo>
                  <a:pt x="0" y="1739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324694" y="5879646"/>
            <a:ext cx="12340352" cy="4083534"/>
          </a:xfrm>
          <a:custGeom>
            <a:avLst/>
            <a:gdLst/>
            <a:ahLst/>
            <a:cxnLst/>
            <a:rect l="l" t="t" r="r" b="b"/>
            <a:pathLst>
              <a:path w="12340352" h="4083534">
                <a:moveTo>
                  <a:pt x="0" y="0"/>
                </a:moveTo>
                <a:lnTo>
                  <a:pt x="12340352" y="0"/>
                </a:lnTo>
                <a:lnTo>
                  <a:pt x="12340352" y="4083534"/>
                </a:lnTo>
                <a:lnTo>
                  <a:pt x="0" y="4083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324694" y="9440292"/>
            <a:ext cx="9662781" cy="1739301"/>
          </a:xfrm>
          <a:custGeom>
            <a:avLst/>
            <a:gdLst/>
            <a:ahLst/>
            <a:cxnLst/>
            <a:rect l="l" t="t" r="r" b="b"/>
            <a:pathLst>
              <a:path w="9662781" h="1739301">
                <a:moveTo>
                  <a:pt x="0" y="0"/>
                </a:moveTo>
                <a:lnTo>
                  <a:pt x="9662781" y="0"/>
                </a:lnTo>
                <a:lnTo>
                  <a:pt x="9662781" y="1739301"/>
                </a:lnTo>
                <a:lnTo>
                  <a:pt x="0" y="1739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6"/>
          <p:cNvPicPr>
            <a:picLocks noChangeAspect="1"/>
          </p:cNvPicPr>
          <p:nvPr/>
        </p:nvPicPr>
        <p:blipFill>
          <a:blip r:embed="rId6"/>
          <a:srcRect/>
          <a:stretch>
            <a:fillRect/>
          </a:stretch>
        </p:blipFill>
        <p:spPr>
          <a:xfrm>
            <a:off x="8820190" y="8199452"/>
            <a:ext cx="1044503" cy="1243457"/>
          </a:xfrm>
          <a:prstGeom prst="rect">
            <a:avLst/>
          </a:prstGeom>
        </p:spPr>
      </p:pic>
      <p:sp>
        <p:nvSpPr>
          <p:cNvPr id="7" name="Freeform 7"/>
          <p:cNvSpPr/>
          <p:nvPr/>
        </p:nvSpPr>
        <p:spPr>
          <a:xfrm flipH="1">
            <a:off x="5627852" y="7993555"/>
            <a:ext cx="799505" cy="1485567"/>
          </a:xfrm>
          <a:custGeom>
            <a:avLst/>
            <a:gdLst/>
            <a:ahLst/>
            <a:cxnLst/>
            <a:rect l="l" t="t" r="r" b="b"/>
            <a:pathLst>
              <a:path w="799505" h="1485567">
                <a:moveTo>
                  <a:pt x="799506" y="0"/>
                </a:moveTo>
                <a:lnTo>
                  <a:pt x="0" y="0"/>
                </a:lnTo>
                <a:lnTo>
                  <a:pt x="0" y="1485567"/>
                </a:lnTo>
                <a:lnTo>
                  <a:pt x="799506" y="1485567"/>
                </a:lnTo>
                <a:lnTo>
                  <a:pt x="799506"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flipH="1">
            <a:off x="6677036" y="8073368"/>
            <a:ext cx="667771" cy="1418047"/>
          </a:xfrm>
          <a:custGeom>
            <a:avLst/>
            <a:gdLst/>
            <a:ahLst/>
            <a:cxnLst/>
            <a:rect l="l" t="t" r="r" b="b"/>
            <a:pathLst>
              <a:path w="667771" h="1418047">
                <a:moveTo>
                  <a:pt x="667771" y="0"/>
                </a:moveTo>
                <a:lnTo>
                  <a:pt x="0" y="0"/>
                </a:lnTo>
                <a:lnTo>
                  <a:pt x="0" y="1418048"/>
                </a:lnTo>
                <a:lnTo>
                  <a:pt x="667771" y="1418048"/>
                </a:lnTo>
                <a:lnTo>
                  <a:pt x="66777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flipH="1">
            <a:off x="7674814" y="7943526"/>
            <a:ext cx="887776" cy="1575087"/>
          </a:xfrm>
          <a:custGeom>
            <a:avLst/>
            <a:gdLst/>
            <a:ahLst/>
            <a:cxnLst/>
            <a:rect l="l" t="t" r="r" b="b"/>
            <a:pathLst>
              <a:path w="887776" h="1575087">
                <a:moveTo>
                  <a:pt x="887776" y="0"/>
                </a:moveTo>
                <a:lnTo>
                  <a:pt x="0" y="0"/>
                </a:lnTo>
                <a:lnTo>
                  <a:pt x="0" y="1575087"/>
                </a:lnTo>
                <a:lnTo>
                  <a:pt x="887776" y="1575087"/>
                </a:lnTo>
                <a:lnTo>
                  <a:pt x="887776"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0" name="Picture 10"/>
          <p:cNvPicPr>
            <a:picLocks noChangeAspect="1"/>
          </p:cNvPicPr>
          <p:nvPr/>
        </p:nvPicPr>
        <p:blipFill>
          <a:blip r:embed="rId13"/>
          <a:srcRect/>
          <a:stretch>
            <a:fillRect/>
          </a:stretch>
        </p:blipFill>
        <p:spPr>
          <a:xfrm>
            <a:off x="11341069" y="8519882"/>
            <a:ext cx="1235450" cy="920410"/>
          </a:xfrm>
          <a:prstGeom prst="rect">
            <a:avLst/>
          </a:prstGeom>
        </p:spPr>
      </p:pic>
      <p:sp>
        <p:nvSpPr>
          <p:cNvPr id="11" name="Freeform 11"/>
          <p:cNvSpPr/>
          <p:nvPr/>
        </p:nvSpPr>
        <p:spPr>
          <a:xfrm>
            <a:off x="14868039" y="4630090"/>
            <a:ext cx="2050596" cy="4861326"/>
          </a:xfrm>
          <a:custGeom>
            <a:avLst/>
            <a:gdLst/>
            <a:ahLst/>
            <a:cxnLst/>
            <a:rect l="l" t="t" r="r" b="b"/>
            <a:pathLst>
              <a:path w="2050596" h="4861326">
                <a:moveTo>
                  <a:pt x="0" y="0"/>
                </a:moveTo>
                <a:lnTo>
                  <a:pt x="2050596" y="0"/>
                </a:lnTo>
                <a:lnTo>
                  <a:pt x="2050596" y="4861326"/>
                </a:lnTo>
                <a:lnTo>
                  <a:pt x="0" y="48613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681657" y="4630090"/>
            <a:ext cx="2050596" cy="4861326"/>
          </a:xfrm>
          <a:custGeom>
            <a:avLst/>
            <a:gdLst/>
            <a:ahLst/>
            <a:cxnLst/>
            <a:rect l="l" t="t" r="r" b="b"/>
            <a:pathLst>
              <a:path w="2050596" h="4861326">
                <a:moveTo>
                  <a:pt x="0" y="0"/>
                </a:moveTo>
                <a:lnTo>
                  <a:pt x="2050595" y="0"/>
                </a:lnTo>
                <a:lnTo>
                  <a:pt x="2050595" y="4861326"/>
                </a:lnTo>
                <a:lnTo>
                  <a:pt x="0" y="48613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214400" y="1191930"/>
            <a:ext cx="3390350" cy="616427"/>
          </a:xfrm>
          <a:custGeom>
            <a:avLst/>
            <a:gdLst/>
            <a:ahLst/>
            <a:cxnLst/>
            <a:rect l="l" t="t" r="r" b="b"/>
            <a:pathLst>
              <a:path w="3390350" h="616427">
                <a:moveTo>
                  <a:pt x="0" y="0"/>
                </a:moveTo>
                <a:lnTo>
                  <a:pt x="3390350" y="0"/>
                </a:lnTo>
                <a:lnTo>
                  <a:pt x="3390350" y="616427"/>
                </a:lnTo>
                <a:lnTo>
                  <a:pt x="0" y="6164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13686580" y="1191930"/>
            <a:ext cx="3390350" cy="616427"/>
          </a:xfrm>
          <a:custGeom>
            <a:avLst/>
            <a:gdLst/>
            <a:ahLst/>
            <a:cxnLst/>
            <a:rect l="l" t="t" r="r" b="b"/>
            <a:pathLst>
              <a:path w="3390350" h="616427">
                <a:moveTo>
                  <a:pt x="0" y="0"/>
                </a:moveTo>
                <a:lnTo>
                  <a:pt x="3390350" y="0"/>
                </a:lnTo>
                <a:lnTo>
                  <a:pt x="3390350" y="616427"/>
                </a:lnTo>
                <a:lnTo>
                  <a:pt x="0" y="6164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pic>
        <p:nvPicPr>
          <p:cNvPr id="15" name="Picture 15"/>
          <p:cNvPicPr>
            <a:picLocks noChangeAspect="1"/>
          </p:cNvPicPr>
          <p:nvPr/>
        </p:nvPicPr>
        <p:blipFill>
          <a:blip r:embed="rId18"/>
          <a:srcRect/>
          <a:stretch>
            <a:fillRect/>
          </a:stretch>
        </p:blipFill>
        <p:spPr>
          <a:xfrm>
            <a:off x="2026157" y="3223417"/>
            <a:ext cx="883419" cy="781825"/>
          </a:xfrm>
          <a:prstGeom prst="rect">
            <a:avLst/>
          </a:prstGeom>
        </p:spPr>
      </p:pic>
      <p:pic>
        <p:nvPicPr>
          <p:cNvPr id="16" name="Picture 16"/>
          <p:cNvPicPr>
            <a:picLocks noChangeAspect="1"/>
          </p:cNvPicPr>
          <p:nvPr/>
        </p:nvPicPr>
        <p:blipFill>
          <a:blip r:embed="rId18"/>
          <a:srcRect/>
          <a:stretch>
            <a:fillRect/>
          </a:stretch>
        </p:blipFill>
        <p:spPr>
          <a:xfrm>
            <a:off x="11095660" y="7045179"/>
            <a:ext cx="490817" cy="434373"/>
          </a:xfrm>
          <a:prstGeom prst="rect">
            <a:avLst/>
          </a:prstGeom>
        </p:spPr>
      </p:pic>
      <p:pic>
        <p:nvPicPr>
          <p:cNvPr id="17" name="Picture 17"/>
          <p:cNvPicPr>
            <a:picLocks noChangeAspect="1"/>
          </p:cNvPicPr>
          <p:nvPr/>
        </p:nvPicPr>
        <p:blipFill>
          <a:blip r:embed="rId18"/>
          <a:srcRect/>
          <a:stretch>
            <a:fillRect/>
          </a:stretch>
        </p:blipFill>
        <p:spPr>
          <a:xfrm>
            <a:off x="14009325" y="2553336"/>
            <a:ext cx="490817" cy="434373"/>
          </a:xfrm>
          <a:prstGeom prst="rect">
            <a:avLst/>
          </a:prstGeom>
        </p:spPr>
      </p:pic>
      <p:sp>
        <p:nvSpPr>
          <p:cNvPr id="18" name="TextBox 18"/>
          <p:cNvSpPr txBox="1"/>
          <p:nvPr/>
        </p:nvSpPr>
        <p:spPr>
          <a:xfrm>
            <a:off x="3778746" y="3126667"/>
            <a:ext cx="10730508" cy="2575081"/>
          </a:xfrm>
          <a:prstGeom prst="rect">
            <a:avLst/>
          </a:prstGeom>
        </p:spPr>
        <p:txBody>
          <a:bodyPr lIns="0" tIns="0" rIns="0" bIns="0" rtlCol="0" anchor="t">
            <a:spAutoFit/>
          </a:bodyPr>
          <a:lstStyle/>
          <a:p>
            <a:pPr marL="0" lvl="0" indent="0" algn="ctr">
              <a:lnSpc>
                <a:spcPts val="10031"/>
              </a:lnSpc>
              <a:spcBef>
                <a:spcPct val="0"/>
              </a:spcBef>
            </a:pPr>
            <a:r>
              <a:rPr lang="en-US" sz="7165" spc="1218">
                <a:solidFill>
                  <a:srgbClr val="FFFFFF"/>
                </a:solidFill>
                <a:latin typeface="Horizon Bold Italics"/>
              </a:rPr>
              <a:t>PROJECT SCOPE</a:t>
            </a:r>
          </a:p>
        </p:txBody>
      </p:sp>
      <p:sp>
        <p:nvSpPr>
          <p:cNvPr id="19" name="Freeform 19"/>
          <p:cNvSpPr/>
          <p:nvPr/>
        </p:nvSpPr>
        <p:spPr>
          <a:xfrm>
            <a:off x="1597892" y="4666524"/>
            <a:ext cx="1311683" cy="476976"/>
          </a:xfrm>
          <a:custGeom>
            <a:avLst/>
            <a:gdLst/>
            <a:ahLst/>
            <a:cxnLst/>
            <a:rect l="l" t="t" r="r" b="b"/>
            <a:pathLst>
              <a:path w="1311683" h="476976">
                <a:moveTo>
                  <a:pt x="0" y="0"/>
                </a:moveTo>
                <a:lnTo>
                  <a:pt x="1311683" y="0"/>
                </a:lnTo>
                <a:lnTo>
                  <a:pt x="1311683" y="476976"/>
                </a:lnTo>
                <a:lnTo>
                  <a:pt x="0" y="47697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0" name="Freeform 20"/>
          <p:cNvSpPr/>
          <p:nvPr/>
        </p:nvSpPr>
        <p:spPr>
          <a:xfrm>
            <a:off x="15072556" y="2987709"/>
            <a:ext cx="1969182" cy="716066"/>
          </a:xfrm>
          <a:custGeom>
            <a:avLst/>
            <a:gdLst/>
            <a:ahLst/>
            <a:cxnLst/>
            <a:rect l="l" t="t" r="r" b="b"/>
            <a:pathLst>
              <a:path w="1969182" h="716066">
                <a:moveTo>
                  <a:pt x="0" y="0"/>
                </a:moveTo>
                <a:lnTo>
                  <a:pt x="1969181" y="0"/>
                </a:lnTo>
                <a:lnTo>
                  <a:pt x="1969181" y="716066"/>
                </a:lnTo>
                <a:lnTo>
                  <a:pt x="0" y="7160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1" name="Freeform 21"/>
          <p:cNvSpPr/>
          <p:nvPr/>
        </p:nvSpPr>
        <p:spPr>
          <a:xfrm>
            <a:off x="2093252" y="6985893"/>
            <a:ext cx="2667825" cy="2454399"/>
          </a:xfrm>
          <a:custGeom>
            <a:avLst/>
            <a:gdLst/>
            <a:ahLst/>
            <a:cxnLst/>
            <a:rect l="l" t="t" r="r" b="b"/>
            <a:pathLst>
              <a:path w="2667825" h="2454399">
                <a:moveTo>
                  <a:pt x="0" y="0"/>
                </a:moveTo>
                <a:lnTo>
                  <a:pt x="2667825" y="0"/>
                </a:lnTo>
                <a:lnTo>
                  <a:pt x="2667825" y="2454399"/>
                </a:lnTo>
                <a:lnTo>
                  <a:pt x="0" y="245439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2" name="Freeform 22"/>
          <p:cNvSpPr/>
          <p:nvPr/>
        </p:nvSpPr>
        <p:spPr>
          <a:xfrm>
            <a:off x="16319649" y="7064213"/>
            <a:ext cx="2667825" cy="2454399"/>
          </a:xfrm>
          <a:custGeom>
            <a:avLst/>
            <a:gdLst/>
            <a:ahLst/>
            <a:cxnLst/>
            <a:rect l="l" t="t" r="r" b="b"/>
            <a:pathLst>
              <a:path w="2667825" h="2454399">
                <a:moveTo>
                  <a:pt x="0" y="0"/>
                </a:moveTo>
                <a:lnTo>
                  <a:pt x="2667826" y="0"/>
                </a:lnTo>
                <a:lnTo>
                  <a:pt x="2667826" y="2454400"/>
                </a:lnTo>
                <a:lnTo>
                  <a:pt x="0" y="245440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3" name="Freeform 23"/>
          <p:cNvSpPr/>
          <p:nvPr/>
        </p:nvSpPr>
        <p:spPr>
          <a:xfrm>
            <a:off x="7844571" y="1191930"/>
            <a:ext cx="2598858" cy="779657"/>
          </a:xfrm>
          <a:custGeom>
            <a:avLst/>
            <a:gdLst/>
            <a:ahLst/>
            <a:cxnLst/>
            <a:rect l="l" t="t" r="r" b="b"/>
            <a:pathLst>
              <a:path w="2598858" h="779657">
                <a:moveTo>
                  <a:pt x="0" y="0"/>
                </a:moveTo>
                <a:lnTo>
                  <a:pt x="2598858" y="0"/>
                </a:lnTo>
                <a:lnTo>
                  <a:pt x="2598858" y="779657"/>
                </a:lnTo>
                <a:lnTo>
                  <a:pt x="0" y="77965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3750"/>
          <a:stretch>
            <a:fillRect/>
          </a:stretch>
        </p:blipFill>
        <p:spPr>
          <a:xfrm>
            <a:off x="0" y="0"/>
            <a:ext cx="18288000" cy="10287000"/>
          </a:xfrm>
          <a:prstGeom prst="rect">
            <a:avLst/>
          </a:prstGeom>
        </p:spPr>
      </p:pic>
      <p:sp>
        <p:nvSpPr>
          <p:cNvPr id="3" name="Freeform 3"/>
          <p:cNvSpPr/>
          <p:nvPr/>
        </p:nvSpPr>
        <p:spPr>
          <a:xfrm>
            <a:off x="73609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5616"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17418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892748"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611314"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864394"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5599900" y="9332430"/>
            <a:ext cx="602156" cy="466397"/>
          </a:xfrm>
          <a:custGeom>
            <a:avLst/>
            <a:gdLst/>
            <a:ahLst/>
            <a:cxnLst/>
            <a:rect l="l" t="t" r="r" b="b"/>
            <a:pathLst>
              <a:path w="602156" h="466397">
                <a:moveTo>
                  <a:pt x="0" y="0"/>
                </a:moveTo>
                <a:lnTo>
                  <a:pt x="602155" y="0"/>
                </a:lnTo>
                <a:lnTo>
                  <a:pt x="602155"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335405"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7070911"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4128888"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648991" y="9798827"/>
            <a:ext cx="9743793" cy="1470427"/>
          </a:xfrm>
          <a:custGeom>
            <a:avLst/>
            <a:gdLst/>
            <a:ahLst/>
            <a:cxnLst/>
            <a:rect l="l" t="t" r="r" b="b"/>
            <a:pathLst>
              <a:path w="9743793" h="1470427">
                <a:moveTo>
                  <a:pt x="0" y="0"/>
                </a:moveTo>
                <a:lnTo>
                  <a:pt x="9743793" y="0"/>
                </a:lnTo>
                <a:lnTo>
                  <a:pt x="9743793" y="1470427"/>
                </a:lnTo>
                <a:lnTo>
                  <a:pt x="0" y="14704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9143297" y="9798827"/>
            <a:ext cx="9743793" cy="1470427"/>
          </a:xfrm>
          <a:custGeom>
            <a:avLst/>
            <a:gdLst/>
            <a:ahLst/>
            <a:cxnLst/>
            <a:rect l="l" t="t" r="r" b="b"/>
            <a:pathLst>
              <a:path w="9743793" h="1470427">
                <a:moveTo>
                  <a:pt x="0" y="0"/>
                </a:moveTo>
                <a:lnTo>
                  <a:pt x="9743794" y="0"/>
                </a:lnTo>
                <a:lnTo>
                  <a:pt x="9743794" y="1470427"/>
                </a:lnTo>
                <a:lnTo>
                  <a:pt x="0" y="14704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5784836" y="163108"/>
            <a:ext cx="2305451" cy="1731184"/>
          </a:xfrm>
          <a:custGeom>
            <a:avLst/>
            <a:gdLst/>
            <a:ahLst/>
            <a:cxnLst/>
            <a:rect l="l" t="t" r="r" b="b"/>
            <a:pathLst>
              <a:path w="2305451" h="1731184">
                <a:moveTo>
                  <a:pt x="0" y="0"/>
                </a:moveTo>
                <a:lnTo>
                  <a:pt x="2305451" y="0"/>
                </a:lnTo>
                <a:lnTo>
                  <a:pt x="2305451" y="1731184"/>
                </a:lnTo>
                <a:lnTo>
                  <a:pt x="0" y="173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flipH="1">
            <a:off x="152352" y="50067"/>
            <a:ext cx="2606529" cy="1957266"/>
          </a:xfrm>
          <a:custGeom>
            <a:avLst/>
            <a:gdLst/>
            <a:ahLst/>
            <a:cxnLst/>
            <a:rect l="l" t="t" r="r" b="b"/>
            <a:pathLst>
              <a:path w="2606529" h="1957266">
                <a:moveTo>
                  <a:pt x="2606528" y="0"/>
                </a:moveTo>
                <a:lnTo>
                  <a:pt x="0" y="0"/>
                </a:lnTo>
                <a:lnTo>
                  <a:pt x="0" y="1957266"/>
                </a:lnTo>
                <a:lnTo>
                  <a:pt x="2606528" y="1957266"/>
                </a:lnTo>
                <a:lnTo>
                  <a:pt x="260652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3903922" y="31017"/>
            <a:ext cx="9969776" cy="811150"/>
          </a:xfrm>
          <a:prstGeom prst="rect">
            <a:avLst/>
          </a:prstGeom>
        </p:spPr>
        <p:txBody>
          <a:bodyPr lIns="0" tIns="0" rIns="0" bIns="0" rtlCol="0" anchor="t">
            <a:spAutoFit/>
          </a:bodyPr>
          <a:lstStyle/>
          <a:p>
            <a:pPr algn="ctr">
              <a:lnSpc>
                <a:spcPts val="5928"/>
              </a:lnSpc>
            </a:pPr>
            <a:r>
              <a:rPr lang="en-US" sz="5200" spc="-239">
                <a:solidFill>
                  <a:srgbClr val="FFFFFF"/>
                </a:solidFill>
                <a:latin typeface="Arcade Gamer Bold"/>
              </a:rPr>
              <a:t>PROJECT SCOPE</a:t>
            </a:r>
          </a:p>
        </p:txBody>
      </p:sp>
      <p:sp>
        <p:nvSpPr>
          <p:cNvPr id="18" name="TextBox 18"/>
          <p:cNvSpPr txBox="1"/>
          <p:nvPr/>
        </p:nvSpPr>
        <p:spPr>
          <a:xfrm>
            <a:off x="387729" y="1219311"/>
            <a:ext cx="17512543" cy="7218617"/>
          </a:xfrm>
          <a:prstGeom prst="rect">
            <a:avLst/>
          </a:prstGeom>
        </p:spPr>
        <p:txBody>
          <a:bodyPr lIns="0" tIns="0" rIns="0" bIns="0" rtlCol="0" anchor="t">
            <a:spAutoFit/>
          </a:bodyPr>
          <a:lstStyle/>
          <a:p>
            <a:pPr>
              <a:lnSpc>
                <a:spcPts val="4798"/>
              </a:lnSpc>
            </a:pPr>
            <a:r>
              <a:rPr lang="en-US" sz="3427" spc="-157">
                <a:solidFill>
                  <a:srgbClr val="FFFFFF"/>
                </a:solidFill>
                <a:latin typeface="Poppins"/>
              </a:rPr>
              <a:t>Judul game: save the aerth</a:t>
            </a:r>
          </a:p>
          <a:p>
            <a:pPr>
              <a:lnSpc>
                <a:spcPts val="4798"/>
              </a:lnSpc>
            </a:pPr>
            <a:endParaRPr lang="en-US" sz="3427" spc="-157">
              <a:solidFill>
                <a:srgbClr val="FFFFFF"/>
              </a:solidFill>
              <a:latin typeface="Poppins"/>
            </a:endParaRPr>
          </a:p>
          <a:p>
            <a:pPr>
              <a:lnSpc>
                <a:spcPts val="4798"/>
              </a:lnSpc>
            </a:pPr>
            <a:r>
              <a:rPr lang="en-US" sz="3427" spc="-157">
                <a:solidFill>
                  <a:srgbClr val="FFFFFF"/>
                </a:solidFill>
                <a:latin typeface="Poppins"/>
              </a:rPr>
              <a:t>Genre: adventure</a:t>
            </a:r>
          </a:p>
          <a:p>
            <a:pPr>
              <a:lnSpc>
                <a:spcPts val="4798"/>
              </a:lnSpc>
            </a:pPr>
            <a:endParaRPr lang="en-US" sz="3427" spc="-157">
              <a:solidFill>
                <a:srgbClr val="FFFFFF"/>
              </a:solidFill>
              <a:latin typeface="Poppins"/>
            </a:endParaRPr>
          </a:p>
          <a:p>
            <a:pPr>
              <a:lnSpc>
                <a:spcPts val="4798"/>
              </a:lnSpc>
            </a:pPr>
            <a:r>
              <a:rPr lang="en-US" sz="3427" spc="-157">
                <a:solidFill>
                  <a:srgbClr val="FFFFFF"/>
                </a:solidFill>
                <a:latin typeface="Poppins"/>
              </a:rPr>
              <a:t>Tema: Daur ulang sampah</a:t>
            </a:r>
          </a:p>
          <a:p>
            <a:pPr>
              <a:lnSpc>
                <a:spcPts val="4798"/>
              </a:lnSpc>
            </a:pPr>
            <a:endParaRPr lang="en-US" sz="3427" spc="-157">
              <a:solidFill>
                <a:srgbClr val="FFFFFF"/>
              </a:solidFill>
              <a:latin typeface="Poppins"/>
            </a:endParaRPr>
          </a:p>
          <a:p>
            <a:pPr>
              <a:lnSpc>
                <a:spcPts val="4798"/>
              </a:lnSpc>
            </a:pPr>
            <a:r>
              <a:rPr lang="en-US" sz="3427" spc="-157">
                <a:solidFill>
                  <a:srgbClr val="FFFFFF"/>
                </a:solidFill>
                <a:latin typeface="Poppins"/>
              </a:rPr>
              <a:t>Deskripsi singkat: Alen hanya satu satu manusia yang hidup di bumi dikarenakan manusia telah berpindah di mars,karena banyak sekali polusi dab sampah yang diakibatkan oleh berbagai monster yang menciptakan keadaan itu.Dan menjadi tanggung jawab alen untuk menghapus dan menghilangkan keadaan dibumi agar manusia tinggal layak kembali di planet yang dirindukannya</a:t>
            </a:r>
          </a:p>
          <a:p>
            <a:pPr>
              <a:lnSpc>
                <a:spcPts val="4798"/>
              </a:lnSpc>
              <a:spcBef>
                <a:spcPct val="0"/>
              </a:spcBef>
            </a:pPr>
            <a:endParaRPr lang="en-US" sz="3427" spc="-157">
              <a:solidFill>
                <a:srgbClr val="FFFFFF"/>
              </a:solidFill>
              <a:latin typeface="Poppin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3750"/>
          <a:stretch>
            <a:fillRect/>
          </a:stretch>
        </p:blipFill>
        <p:spPr>
          <a:xfrm>
            <a:off x="0" y="0"/>
            <a:ext cx="18288000" cy="10287000"/>
          </a:xfrm>
          <a:prstGeom prst="rect">
            <a:avLst/>
          </a:prstGeom>
        </p:spPr>
      </p:pic>
      <p:sp>
        <p:nvSpPr>
          <p:cNvPr id="3" name="Freeform 3"/>
          <p:cNvSpPr/>
          <p:nvPr/>
        </p:nvSpPr>
        <p:spPr>
          <a:xfrm>
            <a:off x="73609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5616"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17418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892748"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611314"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864394"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5599900" y="9332430"/>
            <a:ext cx="602156" cy="466397"/>
          </a:xfrm>
          <a:custGeom>
            <a:avLst/>
            <a:gdLst/>
            <a:ahLst/>
            <a:cxnLst/>
            <a:rect l="l" t="t" r="r" b="b"/>
            <a:pathLst>
              <a:path w="602156" h="466397">
                <a:moveTo>
                  <a:pt x="0" y="0"/>
                </a:moveTo>
                <a:lnTo>
                  <a:pt x="602155" y="0"/>
                </a:lnTo>
                <a:lnTo>
                  <a:pt x="602155"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335405"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7070911"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4128888"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648991" y="9798827"/>
            <a:ext cx="9743793" cy="1470427"/>
          </a:xfrm>
          <a:custGeom>
            <a:avLst/>
            <a:gdLst/>
            <a:ahLst/>
            <a:cxnLst/>
            <a:rect l="l" t="t" r="r" b="b"/>
            <a:pathLst>
              <a:path w="9743793" h="1470427">
                <a:moveTo>
                  <a:pt x="0" y="0"/>
                </a:moveTo>
                <a:lnTo>
                  <a:pt x="9743793" y="0"/>
                </a:lnTo>
                <a:lnTo>
                  <a:pt x="9743793" y="1470427"/>
                </a:lnTo>
                <a:lnTo>
                  <a:pt x="0" y="14704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9143297" y="9798827"/>
            <a:ext cx="9743793" cy="1470427"/>
          </a:xfrm>
          <a:custGeom>
            <a:avLst/>
            <a:gdLst/>
            <a:ahLst/>
            <a:cxnLst/>
            <a:rect l="l" t="t" r="r" b="b"/>
            <a:pathLst>
              <a:path w="9743793" h="1470427">
                <a:moveTo>
                  <a:pt x="0" y="0"/>
                </a:moveTo>
                <a:lnTo>
                  <a:pt x="9743794" y="0"/>
                </a:lnTo>
                <a:lnTo>
                  <a:pt x="9743794" y="1470427"/>
                </a:lnTo>
                <a:lnTo>
                  <a:pt x="0" y="14704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5784836" y="163108"/>
            <a:ext cx="2305451" cy="1731184"/>
          </a:xfrm>
          <a:custGeom>
            <a:avLst/>
            <a:gdLst/>
            <a:ahLst/>
            <a:cxnLst/>
            <a:rect l="l" t="t" r="r" b="b"/>
            <a:pathLst>
              <a:path w="2305451" h="1731184">
                <a:moveTo>
                  <a:pt x="0" y="0"/>
                </a:moveTo>
                <a:lnTo>
                  <a:pt x="2305451" y="0"/>
                </a:lnTo>
                <a:lnTo>
                  <a:pt x="2305451" y="1731184"/>
                </a:lnTo>
                <a:lnTo>
                  <a:pt x="0" y="173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flipH="1">
            <a:off x="152352" y="50067"/>
            <a:ext cx="2606529" cy="1957266"/>
          </a:xfrm>
          <a:custGeom>
            <a:avLst/>
            <a:gdLst/>
            <a:ahLst/>
            <a:cxnLst/>
            <a:rect l="l" t="t" r="r" b="b"/>
            <a:pathLst>
              <a:path w="2606529" h="1957266">
                <a:moveTo>
                  <a:pt x="2606528" y="0"/>
                </a:moveTo>
                <a:lnTo>
                  <a:pt x="0" y="0"/>
                </a:lnTo>
                <a:lnTo>
                  <a:pt x="0" y="1957266"/>
                </a:lnTo>
                <a:lnTo>
                  <a:pt x="2606528" y="1957266"/>
                </a:lnTo>
                <a:lnTo>
                  <a:pt x="260652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387729" y="1219311"/>
            <a:ext cx="17512543" cy="8418767"/>
          </a:xfrm>
          <a:prstGeom prst="rect">
            <a:avLst/>
          </a:prstGeom>
        </p:spPr>
        <p:txBody>
          <a:bodyPr lIns="0" tIns="0" rIns="0" bIns="0" rtlCol="0" anchor="t">
            <a:spAutoFit/>
          </a:bodyPr>
          <a:lstStyle/>
          <a:p>
            <a:pPr>
              <a:lnSpc>
                <a:spcPts val="4798"/>
              </a:lnSpc>
            </a:pPr>
            <a:r>
              <a:rPr lang="en-US" sz="3427" spc="-157">
                <a:solidFill>
                  <a:srgbClr val="FFFFFF"/>
                </a:solidFill>
                <a:latin typeface="Poppins"/>
              </a:rPr>
              <a:t>Fitur gameplay inti: </a:t>
            </a:r>
          </a:p>
          <a:p>
            <a:pPr>
              <a:lnSpc>
                <a:spcPts val="4798"/>
              </a:lnSpc>
            </a:pPr>
            <a:r>
              <a:rPr lang="en-US" sz="3427" spc="-157">
                <a:solidFill>
                  <a:srgbClr val="FFFFFF"/>
                </a:solidFill>
                <a:latin typeface="Poppins"/>
              </a:rPr>
              <a:t>Sistem karakter:Alen karrakter memiliki beberapa serangan unik dan memiliki perisai sebagai sistem pertahanan</a:t>
            </a:r>
          </a:p>
          <a:p>
            <a:pPr>
              <a:lnSpc>
                <a:spcPts val="4798"/>
              </a:lnSpc>
            </a:pPr>
            <a:endParaRPr lang="en-US" sz="3427" spc="-157">
              <a:solidFill>
                <a:srgbClr val="FFFFFF"/>
              </a:solidFill>
              <a:latin typeface="Poppins"/>
            </a:endParaRPr>
          </a:p>
          <a:p>
            <a:pPr>
              <a:lnSpc>
                <a:spcPts val="4798"/>
              </a:lnSpc>
            </a:pPr>
            <a:r>
              <a:rPr lang="en-US" sz="3427" spc="-157">
                <a:solidFill>
                  <a:srgbClr val="FFFFFF"/>
                </a:solidFill>
                <a:latin typeface="Poppins"/>
              </a:rPr>
              <a:t>Lingkungan dan level: memiliki tingkat kesusahan yang akan ditingkatkan seiring bertambahnya pengalaman kesuskesan dalam menyelesaikan tantangan</a:t>
            </a:r>
          </a:p>
          <a:p>
            <a:pPr>
              <a:lnSpc>
                <a:spcPts val="4798"/>
              </a:lnSpc>
            </a:pPr>
            <a:endParaRPr lang="en-US" sz="3427" spc="-157">
              <a:solidFill>
                <a:srgbClr val="FFFFFF"/>
              </a:solidFill>
              <a:latin typeface="Poppins"/>
            </a:endParaRPr>
          </a:p>
          <a:p>
            <a:pPr>
              <a:lnSpc>
                <a:spcPts val="4798"/>
              </a:lnSpc>
            </a:pPr>
            <a:r>
              <a:rPr lang="en-US" sz="3427" spc="-157">
                <a:solidFill>
                  <a:srgbClr val="FFFFFF"/>
                </a:solidFill>
                <a:latin typeface="Poppins"/>
              </a:rPr>
              <a:t>Tantangan dan puzzle: Melawan musuh yang juga memiliki berbagai jenis serangan yang unik terutaman ketika kita telah menyelasaikan sebauh stage</a:t>
            </a:r>
          </a:p>
          <a:p>
            <a:pPr>
              <a:lnSpc>
                <a:spcPts val="4798"/>
              </a:lnSpc>
            </a:pPr>
            <a:endParaRPr lang="en-US" sz="3427" spc="-157">
              <a:solidFill>
                <a:srgbClr val="FFFFFF"/>
              </a:solidFill>
              <a:latin typeface="Poppins"/>
            </a:endParaRPr>
          </a:p>
          <a:p>
            <a:pPr>
              <a:lnSpc>
                <a:spcPts val="4798"/>
              </a:lnSpc>
            </a:pPr>
            <a:r>
              <a:rPr lang="en-US" sz="3427" spc="-157">
                <a:solidFill>
                  <a:srgbClr val="FFFFFF"/>
                </a:solidFill>
                <a:latin typeface="Poppins"/>
              </a:rPr>
              <a:t>Mekanika unik: Memiliki berbagai combo dan serangan yang bervariasi</a:t>
            </a:r>
          </a:p>
          <a:p>
            <a:pPr>
              <a:lnSpc>
                <a:spcPts val="4798"/>
              </a:lnSpc>
            </a:pPr>
            <a:endParaRPr lang="en-US" sz="3427" spc="-157">
              <a:solidFill>
                <a:srgbClr val="FFFFFF"/>
              </a:solidFill>
              <a:latin typeface="Poppins"/>
            </a:endParaRPr>
          </a:p>
          <a:p>
            <a:pPr>
              <a:lnSpc>
                <a:spcPts val="4798"/>
              </a:lnSpc>
            </a:pPr>
            <a:endParaRPr lang="en-US" sz="3427" spc="-157">
              <a:solidFill>
                <a:srgbClr val="FFFFFF"/>
              </a:solidFill>
              <a:latin typeface="Poppins"/>
            </a:endParaRPr>
          </a:p>
          <a:p>
            <a:pPr>
              <a:lnSpc>
                <a:spcPts val="4798"/>
              </a:lnSpc>
              <a:spcBef>
                <a:spcPct val="0"/>
              </a:spcBef>
            </a:pPr>
            <a:endParaRPr lang="en-US" sz="3427" spc="-157">
              <a:solidFill>
                <a:srgbClr val="FFFFFF"/>
              </a:solidFill>
              <a:latin typeface="Poppins"/>
            </a:endParaRPr>
          </a:p>
        </p:txBody>
      </p:sp>
      <p:sp>
        <p:nvSpPr>
          <p:cNvPr id="18" name="TextBox 18"/>
          <p:cNvSpPr txBox="1"/>
          <p:nvPr/>
        </p:nvSpPr>
        <p:spPr>
          <a:xfrm>
            <a:off x="3903922" y="31017"/>
            <a:ext cx="9969776" cy="811150"/>
          </a:xfrm>
          <a:prstGeom prst="rect">
            <a:avLst/>
          </a:prstGeom>
        </p:spPr>
        <p:txBody>
          <a:bodyPr lIns="0" tIns="0" rIns="0" bIns="0" rtlCol="0" anchor="t">
            <a:spAutoFit/>
          </a:bodyPr>
          <a:lstStyle/>
          <a:p>
            <a:pPr algn="ctr">
              <a:lnSpc>
                <a:spcPts val="5928"/>
              </a:lnSpc>
            </a:pPr>
            <a:r>
              <a:rPr lang="en-US" sz="5200" spc="-239">
                <a:solidFill>
                  <a:srgbClr val="FFFFFF"/>
                </a:solidFill>
                <a:latin typeface="Arcade Gamer Bold"/>
              </a:rPr>
              <a:t>PROJECT SCOPE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5102798" y="4661099"/>
            <a:ext cx="11027838" cy="1235158"/>
          </a:xfrm>
          <a:custGeom>
            <a:avLst/>
            <a:gdLst/>
            <a:ahLst/>
            <a:cxnLst/>
            <a:rect l="l" t="t" r="r" b="b"/>
            <a:pathLst>
              <a:path w="11027838" h="1235158">
                <a:moveTo>
                  <a:pt x="0" y="0"/>
                </a:moveTo>
                <a:lnTo>
                  <a:pt x="11027838" y="0"/>
                </a:lnTo>
                <a:lnTo>
                  <a:pt x="11027838" y="1235158"/>
                </a:lnTo>
                <a:lnTo>
                  <a:pt x="0" y="1235158"/>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1927042" y="5226752"/>
            <a:ext cx="11772013" cy="1318508"/>
          </a:xfrm>
          <a:custGeom>
            <a:avLst/>
            <a:gdLst/>
            <a:ahLst/>
            <a:cxnLst/>
            <a:rect l="l" t="t" r="r" b="b"/>
            <a:pathLst>
              <a:path w="11772013" h="1318508">
                <a:moveTo>
                  <a:pt x="0" y="0"/>
                </a:moveTo>
                <a:lnTo>
                  <a:pt x="11772013" y="0"/>
                </a:lnTo>
                <a:lnTo>
                  <a:pt x="11772013" y="1318509"/>
                </a:lnTo>
                <a:lnTo>
                  <a:pt x="0" y="1318509"/>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1282742" y="1323443"/>
            <a:ext cx="15314739" cy="8681994"/>
          </a:xfrm>
          <a:prstGeom prst="rect">
            <a:avLst/>
          </a:prstGeom>
        </p:spPr>
        <p:txBody>
          <a:bodyPr lIns="0" tIns="0" rIns="0" bIns="0" rtlCol="0" anchor="t">
            <a:spAutoFit/>
          </a:bodyPr>
          <a:lstStyle/>
          <a:p>
            <a:pPr>
              <a:lnSpc>
                <a:spcPts val="4042"/>
              </a:lnSpc>
            </a:pPr>
            <a:r>
              <a:rPr lang="en-US" sz="5774" spc="288">
                <a:solidFill>
                  <a:srgbClr val="00FFFF"/>
                </a:solidFill>
                <a:latin typeface="Computer Says No Bold"/>
              </a:rPr>
              <a:t>Progresi dan pencapaian: mendapatkan sebuah penghargaan pada permainan agar pemain merasa senang dan bangga dengan game yang dimainkan</a:t>
            </a:r>
          </a:p>
          <a:p>
            <a:pPr>
              <a:lnSpc>
                <a:spcPts val="4042"/>
              </a:lnSpc>
            </a:pPr>
            <a:endParaRPr lang="en-US" sz="5774" spc="288">
              <a:solidFill>
                <a:srgbClr val="00FFFF"/>
              </a:solidFill>
              <a:latin typeface="Computer Says No Bold"/>
            </a:endParaRPr>
          </a:p>
          <a:p>
            <a:pPr>
              <a:lnSpc>
                <a:spcPts val="4042"/>
              </a:lnSpc>
            </a:pPr>
            <a:r>
              <a:rPr lang="en-US" sz="5774" spc="288">
                <a:solidFill>
                  <a:srgbClr val="00FFFF"/>
                </a:solidFill>
                <a:latin typeface="Computer Says No Bold"/>
              </a:rPr>
              <a:t>Grafik dan Desain:memiliki jenis grafik yang minimalis namun memanjakan mata dan membuat kita nostalgia terhadap game adventure terdahulu</a:t>
            </a:r>
          </a:p>
          <a:p>
            <a:pPr>
              <a:lnSpc>
                <a:spcPts val="4042"/>
              </a:lnSpc>
            </a:pPr>
            <a:endParaRPr lang="en-US" sz="5774" spc="288">
              <a:solidFill>
                <a:srgbClr val="00FFFF"/>
              </a:solidFill>
              <a:latin typeface="Computer Says No Bold"/>
            </a:endParaRPr>
          </a:p>
          <a:p>
            <a:pPr>
              <a:lnSpc>
                <a:spcPts val="4042"/>
              </a:lnSpc>
            </a:pPr>
            <a:r>
              <a:rPr lang="en-US" sz="5774" spc="288">
                <a:solidFill>
                  <a:srgbClr val="00FFFF"/>
                </a:solidFill>
                <a:latin typeface="Computer Says No Bold"/>
              </a:rPr>
              <a:t>Desain lingkungan: pada background game memiliki kesan dimana bumi menjadi sangat kotor,kumuh dan penuh dengan sampah sehingga tidak layak huni</a:t>
            </a:r>
          </a:p>
          <a:p>
            <a:pPr>
              <a:lnSpc>
                <a:spcPts val="4042"/>
              </a:lnSpc>
            </a:pPr>
            <a:endParaRPr lang="en-US" sz="5774" spc="288">
              <a:solidFill>
                <a:srgbClr val="00FFFF"/>
              </a:solidFill>
              <a:latin typeface="Computer Says No Bold"/>
            </a:endParaRPr>
          </a:p>
          <a:p>
            <a:pPr>
              <a:lnSpc>
                <a:spcPts val="4042"/>
              </a:lnSpc>
            </a:pPr>
            <a:r>
              <a:rPr lang="en-US" sz="5774" spc="288">
                <a:solidFill>
                  <a:srgbClr val="00FFFF"/>
                </a:solidFill>
                <a:latin typeface="Computer Says No Bold"/>
              </a:rPr>
              <a:t>Antar muka pengguna:jalan maju,mundur lompat menggunakan WASD,Kemudian klik kiri mouse 1 kali sebagai serangan attack 1,Klik kiri 2 kali attack 2 kali</a:t>
            </a:r>
          </a:p>
          <a:p>
            <a:pPr>
              <a:lnSpc>
                <a:spcPts val="4042"/>
              </a:lnSpc>
            </a:pPr>
            <a:endParaRPr lang="en-US" sz="5774" spc="288">
              <a:solidFill>
                <a:srgbClr val="00FFFF"/>
              </a:solidFill>
              <a:latin typeface="Computer Says No Bold"/>
            </a:endParaRPr>
          </a:p>
          <a:p>
            <a:pPr marL="0" lvl="0" indent="0">
              <a:lnSpc>
                <a:spcPts val="4042"/>
              </a:lnSpc>
              <a:spcBef>
                <a:spcPct val="0"/>
              </a:spcBef>
            </a:pPr>
            <a:endParaRPr lang="en-US" sz="5774" spc="288">
              <a:solidFill>
                <a:srgbClr val="00FFFF"/>
              </a:solidFill>
              <a:latin typeface="Computer Says No Bold"/>
            </a:endParaRPr>
          </a:p>
        </p:txBody>
      </p:sp>
      <p:sp>
        <p:nvSpPr>
          <p:cNvPr id="6" name="Freeform 6"/>
          <p:cNvSpPr/>
          <p:nvPr/>
        </p:nvSpPr>
        <p:spPr>
          <a:xfrm>
            <a:off x="853516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6972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73117" y="160789"/>
            <a:ext cx="809889" cy="508205"/>
          </a:xfrm>
          <a:custGeom>
            <a:avLst/>
            <a:gdLst/>
            <a:ahLst/>
            <a:cxnLst/>
            <a:rect l="l" t="t" r="r" b="b"/>
            <a:pathLst>
              <a:path w="809889" h="508205">
                <a:moveTo>
                  <a:pt x="0" y="0"/>
                </a:moveTo>
                <a:lnTo>
                  <a:pt x="809889" y="0"/>
                </a:lnTo>
                <a:lnTo>
                  <a:pt x="809889"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719188" y="8738388"/>
            <a:ext cx="1756585" cy="744353"/>
          </a:xfrm>
          <a:custGeom>
            <a:avLst/>
            <a:gdLst/>
            <a:ahLst/>
            <a:cxnLst/>
            <a:rect l="l" t="t" r="r" b="b"/>
            <a:pathLst>
              <a:path w="1756585" h="744353">
                <a:moveTo>
                  <a:pt x="0" y="0"/>
                </a:moveTo>
                <a:lnTo>
                  <a:pt x="1756586" y="0"/>
                </a:lnTo>
                <a:lnTo>
                  <a:pt x="1756586" y="744353"/>
                </a:lnTo>
                <a:lnTo>
                  <a:pt x="0" y="7443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018" b="28731"/>
          <a:stretch>
            <a:fillRect/>
          </a:stretch>
        </p:blipFill>
        <p:spPr>
          <a:xfrm>
            <a:off x="0" y="0"/>
            <a:ext cx="18288000" cy="10287000"/>
          </a:xfrm>
          <a:prstGeom prst="rect">
            <a:avLst/>
          </a:prstGeom>
        </p:spPr>
      </p:pic>
      <p:sp>
        <p:nvSpPr>
          <p:cNvPr id="3" name="Freeform 3"/>
          <p:cNvSpPr/>
          <p:nvPr/>
        </p:nvSpPr>
        <p:spPr>
          <a:xfrm>
            <a:off x="-682320" y="1028700"/>
            <a:ext cx="3627875" cy="1266458"/>
          </a:xfrm>
          <a:custGeom>
            <a:avLst/>
            <a:gdLst/>
            <a:ahLst/>
            <a:cxnLst/>
            <a:rect l="l" t="t" r="r" b="b"/>
            <a:pathLst>
              <a:path w="3627875" h="1266458">
                <a:moveTo>
                  <a:pt x="0" y="0"/>
                </a:moveTo>
                <a:lnTo>
                  <a:pt x="3627875" y="0"/>
                </a:lnTo>
                <a:lnTo>
                  <a:pt x="3627875" y="1266458"/>
                </a:lnTo>
                <a:lnTo>
                  <a:pt x="0" y="12664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4404" y="1309050"/>
            <a:ext cx="3748811" cy="1308676"/>
          </a:xfrm>
          <a:custGeom>
            <a:avLst/>
            <a:gdLst/>
            <a:ahLst/>
            <a:cxnLst/>
            <a:rect l="l" t="t" r="r" b="b"/>
            <a:pathLst>
              <a:path w="3748811" h="1308676">
                <a:moveTo>
                  <a:pt x="0" y="0"/>
                </a:moveTo>
                <a:lnTo>
                  <a:pt x="3748810" y="0"/>
                </a:lnTo>
                <a:lnTo>
                  <a:pt x="3748810" y="1308676"/>
                </a:lnTo>
                <a:lnTo>
                  <a:pt x="0" y="13086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9897" y="9258300"/>
            <a:ext cx="9443897" cy="1425170"/>
          </a:xfrm>
          <a:custGeom>
            <a:avLst/>
            <a:gdLst/>
            <a:ahLst/>
            <a:cxnLst/>
            <a:rect l="l" t="t" r="r" b="b"/>
            <a:pathLst>
              <a:path w="9443897" h="1425170">
                <a:moveTo>
                  <a:pt x="0" y="0"/>
                </a:moveTo>
                <a:lnTo>
                  <a:pt x="9443897" y="0"/>
                </a:lnTo>
                <a:lnTo>
                  <a:pt x="9443897" y="1425170"/>
                </a:lnTo>
                <a:lnTo>
                  <a:pt x="0" y="14251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144000" y="9258300"/>
            <a:ext cx="9443897" cy="1425170"/>
          </a:xfrm>
          <a:custGeom>
            <a:avLst/>
            <a:gdLst/>
            <a:ahLst/>
            <a:cxnLst/>
            <a:rect l="l" t="t" r="r" b="b"/>
            <a:pathLst>
              <a:path w="9443897" h="1425170">
                <a:moveTo>
                  <a:pt x="0" y="0"/>
                </a:moveTo>
                <a:lnTo>
                  <a:pt x="9443897" y="0"/>
                </a:lnTo>
                <a:lnTo>
                  <a:pt x="9443897" y="1425170"/>
                </a:lnTo>
                <a:lnTo>
                  <a:pt x="0" y="14251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3205349" y="7183557"/>
            <a:ext cx="2538014" cy="2307286"/>
          </a:xfrm>
          <a:custGeom>
            <a:avLst/>
            <a:gdLst/>
            <a:ahLst/>
            <a:cxnLst/>
            <a:rect l="l" t="t" r="r" b="b"/>
            <a:pathLst>
              <a:path w="2538014" h="2307286">
                <a:moveTo>
                  <a:pt x="0" y="0"/>
                </a:moveTo>
                <a:lnTo>
                  <a:pt x="2538014" y="0"/>
                </a:lnTo>
                <a:lnTo>
                  <a:pt x="2538014" y="2307286"/>
                </a:lnTo>
                <a:lnTo>
                  <a:pt x="0" y="23072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3490822" y="6703515"/>
            <a:ext cx="1306948" cy="3267370"/>
          </a:xfrm>
          <a:custGeom>
            <a:avLst/>
            <a:gdLst/>
            <a:ahLst/>
            <a:cxnLst/>
            <a:rect l="l" t="t" r="r" b="b"/>
            <a:pathLst>
              <a:path w="1306948" h="3267370">
                <a:moveTo>
                  <a:pt x="0" y="0"/>
                </a:moveTo>
                <a:lnTo>
                  <a:pt x="1306948" y="0"/>
                </a:lnTo>
                <a:lnTo>
                  <a:pt x="1306948" y="3267370"/>
                </a:lnTo>
                <a:lnTo>
                  <a:pt x="0" y="32673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5454404" y="5634220"/>
            <a:ext cx="2109770" cy="4114800"/>
          </a:xfrm>
          <a:custGeom>
            <a:avLst/>
            <a:gdLst/>
            <a:ahLst/>
            <a:cxnLst/>
            <a:rect l="l" t="t" r="r" b="b"/>
            <a:pathLst>
              <a:path w="2109770" h="4114800">
                <a:moveTo>
                  <a:pt x="0" y="0"/>
                </a:moveTo>
                <a:lnTo>
                  <a:pt x="2109770" y="0"/>
                </a:lnTo>
                <a:lnTo>
                  <a:pt x="210977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693300" y="6527343"/>
            <a:ext cx="2512904" cy="3267370"/>
          </a:xfrm>
          <a:custGeom>
            <a:avLst/>
            <a:gdLst/>
            <a:ahLst/>
            <a:cxnLst/>
            <a:rect l="l" t="t" r="r" b="b"/>
            <a:pathLst>
              <a:path w="2512904" h="3267370">
                <a:moveTo>
                  <a:pt x="0" y="0"/>
                </a:moveTo>
                <a:lnTo>
                  <a:pt x="2512904" y="0"/>
                </a:lnTo>
                <a:lnTo>
                  <a:pt x="2512904" y="3267370"/>
                </a:lnTo>
                <a:lnTo>
                  <a:pt x="0" y="326737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TextBox 11"/>
          <p:cNvSpPr txBox="1"/>
          <p:nvPr/>
        </p:nvSpPr>
        <p:spPr>
          <a:xfrm>
            <a:off x="2119596" y="4287930"/>
            <a:ext cx="14048808" cy="855570"/>
          </a:xfrm>
          <a:prstGeom prst="rect">
            <a:avLst/>
          </a:prstGeom>
        </p:spPr>
        <p:txBody>
          <a:bodyPr lIns="0" tIns="0" rIns="0" bIns="0" rtlCol="0" anchor="t">
            <a:spAutoFit/>
          </a:bodyPr>
          <a:lstStyle/>
          <a:p>
            <a:pPr>
              <a:lnSpc>
                <a:spcPts val="5942"/>
              </a:lnSpc>
            </a:pPr>
            <a:r>
              <a:rPr lang="en-US" sz="6126">
                <a:solidFill>
                  <a:srgbClr val="FFFFFF"/>
                </a:solidFill>
                <a:latin typeface="Arcade Gamer"/>
              </a:rPr>
              <a:t>judul game &amp; genre game</a:t>
            </a:r>
          </a:p>
        </p:txBody>
      </p:sp>
      <p:sp>
        <p:nvSpPr>
          <p:cNvPr id="12" name="Freeform 12"/>
          <p:cNvSpPr/>
          <p:nvPr/>
        </p:nvSpPr>
        <p:spPr>
          <a:xfrm>
            <a:off x="7739274" y="6527343"/>
            <a:ext cx="2809451" cy="842835"/>
          </a:xfrm>
          <a:custGeom>
            <a:avLst/>
            <a:gdLst/>
            <a:ahLst/>
            <a:cxnLst/>
            <a:rect l="l" t="t" r="r" b="b"/>
            <a:pathLst>
              <a:path w="2809451" h="842835">
                <a:moveTo>
                  <a:pt x="0" y="0"/>
                </a:moveTo>
                <a:lnTo>
                  <a:pt x="2809452" y="0"/>
                </a:lnTo>
                <a:lnTo>
                  <a:pt x="2809452" y="842835"/>
                </a:lnTo>
                <a:lnTo>
                  <a:pt x="0" y="8428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237" b="15512"/>
          <a:stretch>
            <a:fillRect/>
          </a:stretch>
        </p:blipFill>
        <p:spPr>
          <a:xfrm>
            <a:off x="0" y="0"/>
            <a:ext cx="18288000" cy="10287000"/>
          </a:xfrm>
          <a:prstGeom prst="rect">
            <a:avLst/>
          </a:prstGeom>
        </p:spPr>
      </p:pic>
      <p:sp>
        <p:nvSpPr>
          <p:cNvPr id="3" name="Freeform 3"/>
          <p:cNvSpPr/>
          <p:nvPr/>
        </p:nvSpPr>
        <p:spPr>
          <a:xfrm>
            <a:off x="-299897" y="9258300"/>
            <a:ext cx="9443897" cy="1425170"/>
          </a:xfrm>
          <a:custGeom>
            <a:avLst/>
            <a:gdLst/>
            <a:ahLst/>
            <a:cxnLst/>
            <a:rect l="l" t="t" r="r" b="b"/>
            <a:pathLst>
              <a:path w="9443897" h="1425170">
                <a:moveTo>
                  <a:pt x="0" y="0"/>
                </a:moveTo>
                <a:lnTo>
                  <a:pt x="9443897" y="0"/>
                </a:lnTo>
                <a:lnTo>
                  <a:pt x="9443897" y="1425170"/>
                </a:lnTo>
                <a:lnTo>
                  <a:pt x="0" y="14251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144000" y="9258300"/>
            <a:ext cx="9443897" cy="1425170"/>
          </a:xfrm>
          <a:custGeom>
            <a:avLst/>
            <a:gdLst/>
            <a:ahLst/>
            <a:cxnLst/>
            <a:rect l="l" t="t" r="r" b="b"/>
            <a:pathLst>
              <a:path w="9443897" h="1425170">
                <a:moveTo>
                  <a:pt x="0" y="0"/>
                </a:moveTo>
                <a:lnTo>
                  <a:pt x="9443897" y="0"/>
                </a:lnTo>
                <a:lnTo>
                  <a:pt x="9443897" y="1425170"/>
                </a:lnTo>
                <a:lnTo>
                  <a:pt x="0" y="14251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865948" y="7701097"/>
            <a:ext cx="2168268" cy="1971153"/>
          </a:xfrm>
          <a:custGeom>
            <a:avLst/>
            <a:gdLst/>
            <a:ahLst/>
            <a:cxnLst/>
            <a:rect l="l" t="t" r="r" b="b"/>
            <a:pathLst>
              <a:path w="2168268" h="1971153">
                <a:moveTo>
                  <a:pt x="0" y="0"/>
                </a:moveTo>
                <a:lnTo>
                  <a:pt x="2168269" y="0"/>
                </a:lnTo>
                <a:lnTo>
                  <a:pt x="2168269" y="1971153"/>
                </a:lnTo>
                <a:lnTo>
                  <a:pt x="0" y="19711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0" y="1773436"/>
            <a:ext cx="17636501" cy="8197449"/>
            <a:chOff x="0" y="0"/>
            <a:chExt cx="2266087" cy="1053278"/>
          </a:xfrm>
        </p:grpSpPr>
        <p:sp>
          <p:nvSpPr>
            <p:cNvPr id="7" name="Freeform 7"/>
            <p:cNvSpPr/>
            <p:nvPr/>
          </p:nvSpPr>
          <p:spPr>
            <a:xfrm>
              <a:off x="0" y="0"/>
              <a:ext cx="2266087" cy="1053278"/>
            </a:xfrm>
            <a:custGeom>
              <a:avLst/>
              <a:gdLst/>
              <a:ahLst/>
              <a:cxnLst/>
              <a:rect l="l" t="t" r="r" b="b"/>
              <a:pathLst>
                <a:path w="2266087" h="1053278">
                  <a:moveTo>
                    <a:pt x="22388" y="0"/>
                  </a:moveTo>
                  <a:lnTo>
                    <a:pt x="2243699" y="0"/>
                  </a:lnTo>
                  <a:cubicBezTo>
                    <a:pt x="2256063" y="0"/>
                    <a:pt x="2266087" y="10023"/>
                    <a:pt x="2266087" y="22388"/>
                  </a:cubicBezTo>
                  <a:lnTo>
                    <a:pt x="2266087" y="1030890"/>
                  </a:lnTo>
                  <a:cubicBezTo>
                    <a:pt x="2266087" y="1036828"/>
                    <a:pt x="2263728" y="1042522"/>
                    <a:pt x="2259530" y="1046720"/>
                  </a:cubicBezTo>
                  <a:cubicBezTo>
                    <a:pt x="2255331" y="1050919"/>
                    <a:pt x="2249637" y="1053278"/>
                    <a:pt x="2243699" y="1053278"/>
                  </a:cubicBezTo>
                  <a:lnTo>
                    <a:pt x="22388" y="1053278"/>
                  </a:lnTo>
                  <a:cubicBezTo>
                    <a:pt x="16450" y="1053278"/>
                    <a:pt x="10756" y="1050919"/>
                    <a:pt x="6557" y="1046720"/>
                  </a:cubicBezTo>
                  <a:cubicBezTo>
                    <a:pt x="2359" y="1042522"/>
                    <a:pt x="0" y="1036828"/>
                    <a:pt x="0" y="1030890"/>
                  </a:cubicBezTo>
                  <a:lnTo>
                    <a:pt x="0" y="22388"/>
                  </a:lnTo>
                  <a:cubicBezTo>
                    <a:pt x="0" y="16450"/>
                    <a:pt x="2359" y="10756"/>
                    <a:pt x="6557" y="6557"/>
                  </a:cubicBezTo>
                  <a:cubicBezTo>
                    <a:pt x="10756" y="2359"/>
                    <a:pt x="16450" y="0"/>
                    <a:pt x="22388" y="0"/>
                  </a:cubicBezTo>
                  <a:close/>
                </a:path>
              </a:pathLst>
            </a:custGeom>
            <a:solidFill>
              <a:srgbClr val="000000">
                <a:alpha val="0"/>
              </a:srgbClr>
            </a:solidFill>
            <a:ln w="38100">
              <a:solidFill>
                <a:srgbClr val="C238D3"/>
              </a:solid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5945636" y="6156907"/>
            <a:ext cx="1802412" cy="3515343"/>
          </a:xfrm>
          <a:custGeom>
            <a:avLst/>
            <a:gdLst/>
            <a:ahLst/>
            <a:cxnLst/>
            <a:rect l="l" t="t" r="r" b="b"/>
            <a:pathLst>
              <a:path w="1802412" h="3515343">
                <a:moveTo>
                  <a:pt x="0" y="0"/>
                </a:moveTo>
                <a:lnTo>
                  <a:pt x="1802412" y="0"/>
                </a:lnTo>
                <a:lnTo>
                  <a:pt x="1802412" y="3515343"/>
                </a:lnTo>
                <a:lnTo>
                  <a:pt x="0" y="35153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0" y="0"/>
            <a:ext cx="18288000" cy="1624014"/>
          </a:xfrm>
          <a:custGeom>
            <a:avLst/>
            <a:gdLst/>
            <a:ahLst/>
            <a:cxnLst/>
            <a:rect l="l" t="t" r="r" b="b"/>
            <a:pathLst>
              <a:path w="18288000" h="1624014">
                <a:moveTo>
                  <a:pt x="0" y="0"/>
                </a:moveTo>
                <a:lnTo>
                  <a:pt x="18288000" y="0"/>
                </a:lnTo>
                <a:lnTo>
                  <a:pt x="18288000" y="1624014"/>
                </a:lnTo>
                <a:lnTo>
                  <a:pt x="0" y="1624014"/>
                </a:lnTo>
                <a:lnTo>
                  <a:pt x="0" y="0"/>
                </a:lnTo>
                <a:close/>
              </a:path>
            </a:pathLst>
          </a:custGeom>
          <a:blipFill>
            <a:blip r:embed="rId9"/>
            <a:stretch>
              <a:fillRect t="-56275" b="-56275"/>
            </a:stretch>
          </a:blipFill>
        </p:spPr>
      </p:sp>
      <p:sp>
        <p:nvSpPr>
          <p:cNvPr id="11" name="TextBox 11"/>
          <p:cNvSpPr txBox="1"/>
          <p:nvPr/>
        </p:nvSpPr>
        <p:spPr>
          <a:xfrm>
            <a:off x="616850" y="2073456"/>
            <a:ext cx="15328786" cy="4831229"/>
          </a:xfrm>
          <a:prstGeom prst="rect">
            <a:avLst/>
          </a:prstGeom>
        </p:spPr>
        <p:txBody>
          <a:bodyPr lIns="0" tIns="0" rIns="0" bIns="0" rtlCol="0" anchor="t">
            <a:spAutoFit/>
          </a:bodyPr>
          <a:lstStyle/>
          <a:p>
            <a:pPr>
              <a:lnSpc>
                <a:spcPts val="5532"/>
              </a:lnSpc>
            </a:pPr>
            <a:r>
              <a:rPr lang="en-US" sz="3436">
                <a:solidFill>
                  <a:srgbClr val="FFFFFF"/>
                </a:solidFill>
                <a:latin typeface="Anca Coder"/>
              </a:rPr>
              <a:t>JUDUL GAME : SAVE THE EARTH</a:t>
            </a:r>
          </a:p>
          <a:p>
            <a:pPr>
              <a:lnSpc>
                <a:spcPts val="5532"/>
              </a:lnSpc>
            </a:pPr>
            <a:endParaRPr lang="en-US" sz="3436">
              <a:solidFill>
                <a:srgbClr val="FFFFFF"/>
              </a:solidFill>
              <a:latin typeface="Anca Coder"/>
            </a:endParaRPr>
          </a:p>
          <a:p>
            <a:pPr>
              <a:lnSpc>
                <a:spcPts val="5532"/>
              </a:lnSpc>
            </a:pPr>
            <a:r>
              <a:rPr lang="en-US" sz="3436">
                <a:solidFill>
                  <a:srgbClr val="FFFFFF"/>
                </a:solidFill>
                <a:latin typeface="Anca Coder"/>
              </a:rPr>
              <a:t>GENRE: ADVENTURE </a:t>
            </a:r>
          </a:p>
          <a:p>
            <a:pPr>
              <a:lnSpc>
                <a:spcPts val="5532"/>
              </a:lnSpc>
            </a:pPr>
            <a:endParaRPr lang="en-US" sz="3436">
              <a:solidFill>
                <a:srgbClr val="FFFFFF"/>
              </a:solidFill>
              <a:latin typeface="Anca Coder"/>
            </a:endParaRPr>
          </a:p>
          <a:p>
            <a:pPr>
              <a:lnSpc>
                <a:spcPts val="5532"/>
              </a:lnSpc>
            </a:pPr>
            <a:r>
              <a:rPr lang="en-US" sz="3436">
                <a:solidFill>
                  <a:srgbClr val="FFFFFF"/>
                </a:solidFill>
                <a:latin typeface="Anca Coder"/>
              </a:rPr>
              <a:t>Genre adventure adalah genre permainan yang menekankan pada eksplorasi dan petualangan</a:t>
            </a:r>
          </a:p>
          <a:p>
            <a:pPr>
              <a:lnSpc>
                <a:spcPts val="5532"/>
              </a:lnSpc>
            </a:pPr>
            <a:endParaRPr lang="en-US" sz="3436">
              <a:solidFill>
                <a:srgbClr val="FFFFFF"/>
              </a:solidFill>
              <a:latin typeface="Anca Coder"/>
            </a:endParaRPr>
          </a:p>
        </p:txBody>
      </p:sp>
      <p:sp>
        <p:nvSpPr>
          <p:cNvPr id="12" name="TextBox 12"/>
          <p:cNvSpPr txBox="1"/>
          <p:nvPr/>
        </p:nvSpPr>
        <p:spPr>
          <a:xfrm>
            <a:off x="2346095" y="506421"/>
            <a:ext cx="13912298" cy="817575"/>
          </a:xfrm>
          <a:prstGeom prst="rect">
            <a:avLst/>
          </a:prstGeom>
        </p:spPr>
        <p:txBody>
          <a:bodyPr lIns="0" tIns="0" rIns="0" bIns="0" rtlCol="0" anchor="t">
            <a:spAutoFit/>
          </a:bodyPr>
          <a:lstStyle/>
          <a:p>
            <a:pPr algn="ctr">
              <a:lnSpc>
                <a:spcPts val="5641"/>
              </a:lnSpc>
            </a:pPr>
            <a:r>
              <a:rPr lang="en-US" sz="5815">
                <a:solidFill>
                  <a:srgbClr val="FFFFFF"/>
                </a:solidFill>
                <a:latin typeface="Arcade Gamer"/>
              </a:rPr>
              <a:t>JUDUL GAME &amp; GENRE GAME</a:t>
            </a:r>
          </a:p>
        </p:txBody>
      </p:sp>
      <p:sp>
        <p:nvSpPr>
          <p:cNvPr id="13" name="Freeform 13"/>
          <p:cNvSpPr/>
          <p:nvPr/>
        </p:nvSpPr>
        <p:spPr>
          <a:xfrm>
            <a:off x="15090257" y="8686674"/>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018" b="28731"/>
          <a:stretch>
            <a:fillRect/>
          </a:stretch>
        </p:blipFill>
        <p:spPr>
          <a:xfrm>
            <a:off x="0" y="0"/>
            <a:ext cx="18288000" cy="10287000"/>
          </a:xfrm>
          <a:prstGeom prst="rect">
            <a:avLst/>
          </a:prstGeom>
        </p:spPr>
      </p:pic>
      <p:sp>
        <p:nvSpPr>
          <p:cNvPr id="3" name="Freeform 3"/>
          <p:cNvSpPr/>
          <p:nvPr/>
        </p:nvSpPr>
        <p:spPr>
          <a:xfrm>
            <a:off x="-682320" y="1028700"/>
            <a:ext cx="3627875" cy="1266458"/>
          </a:xfrm>
          <a:custGeom>
            <a:avLst/>
            <a:gdLst/>
            <a:ahLst/>
            <a:cxnLst/>
            <a:rect l="l" t="t" r="r" b="b"/>
            <a:pathLst>
              <a:path w="3627875" h="1266458">
                <a:moveTo>
                  <a:pt x="0" y="0"/>
                </a:moveTo>
                <a:lnTo>
                  <a:pt x="3627875" y="0"/>
                </a:lnTo>
                <a:lnTo>
                  <a:pt x="3627875" y="1266458"/>
                </a:lnTo>
                <a:lnTo>
                  <a:pt x="0" y="12664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54404" y="1309050"/>
            <a:ext cx="3748811" cy="1308676"/>
          </a:xfrm>
          <a:custGeom>
            <a:avLst/>
            <a:gdLst/>
            <a:ahLst/>
            <a:cxnLst/>
            <a:rect l="l" t="t" r="r" b="b"/>
            <a:pathLst>
              <a:path w="3748811" h="1308676">
                <a:moveTo>
                  <a:pt x="0" y="0"/>
                </a:moveTo>
                <a:lnTo>
                  <a:pt x="3748810" y="0"/>
                </a:lnTo>
                <a:lnTo>
                  <a:pt x="3748810" y="1308676"/>
                </a:lnTo>
                <a:lnTo>
                  <a:pt x="0" y="13086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9897" y="9258300"/>
            <a:ext cx="9443897" cy="1425170"/>
          </a:xfrm>
          <a:custGeom>
            <a:avLst/>
            <a:gdLst/>
            <a:ahLst/>
            <a:cxnLst/>
            <a:rect l="l" t="t" r="r" b="b"/>
            <a:pathLst>
              <a:path w="9443897" h="1425170">
                <a:moveTo>
                  <a:pt x="0" y="0"/>
                </a:moveTo>
                <a:lnTo>
                  <a:pt x="9443897" y="0"/>
                </a:lnTo>
                <a:lnTo>
                  <a:pt x="9443897" y="1425170"/>
                </a:lnTo>
                <a:lnTo>
                  <a:pt x="0" y="14251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144000" y="9258300"/>
            <a:ext cx="9443897" cy="1425170"/>
          </a:xfrm>
          <a:custGeom>
            <a:avLst/>
            <a:gdLst/>
            <a:ahLst/>
            <a:cxnLst/>
            <a:rect l="l" t="t" r="r" b="b"/>
            <a:pathLst>
              <a:path w="9443897" h="1425170">
                <a:moveTo>
                  <a:pt x="0" y="0"/>
                </a:moveTo>
                <a:lnTo>
                  <a:pt x="9443897" y="0"/>
                </a:lnTo>
                <a:lnTo>
                  <a:pt x="9443897" y="1425170"/>
                </a:lnTo>
                <a:lnTo>
                  <a:pt x="0" y="14251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3205349" y="7183557"/>
            <a:ext cx="2538014" cy="2307286"/>
          </a:xfrm>
          <a:custGeom>
            <a:avLst/>
            <a:gdLst/>
            <a:ahLst/>
            <a:cxnLst/>
            <a:rect l="l" t="t" r="r" b="b"/>
            <a:pathLst>
              <a:path w="2538014" h="2307286">
                <a:moveTo>
                  <a:pt x="0" y="0"/>
                </a:moveTo>
                <a:lnTo>
                  <a:pt x="2538014" y="0"/>
                </a:lnTo>
                <a:lnTo>
                  <a:pt x="2538014" y="2307286"/>
                </a:lnTo>
                <a:lnTo>
                  <a:pt x="0" y="23072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3490822" y="6703515"/>
            <a:ext cx="1306948" cy="3267370"/>
          </a:xfrm>
          <a:custGeom>
            <a:avLst/>
            <a:gdLst/>
            <a:ahLst/>
            <a:cxnLst/>
            <a:rect l="l" t="t" r="r" b="b"/>
            <a:pathLst>
              <a:path w="1306948" h="3267370">
                <a:moveTo>
                  <a:pt x="0" y="0"/>
                </a:moveTo>
                <a:lnTo>
                  <a:pt x="1306948" y="0"/>
                </a:lnTo>
                <a:lnTo>
                  <a:pt x="1306948" y="3267370"/>
                </a:lnTo>
                <a:lnTo>
                  <a:pt x="0" y="32673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5454404" y="5634220"/>
            <a:ext cx="2109770" cy="4114800"/>
          </a:xfrm>
          <a:custGeom>
            <a:avLst/>
            <a:gdLst/>
            <a:ahLst/>
            <a:cxnLst/>
            <a:rect l="l" t="t" r="r" b="b"/>
            <a:pathLst>
              <a:path w="2109770" h="4114800">
                <a:moveTo>
                  <a:pt x="0" y="0"/>
                </a:moveTo>
                <a:lnTo>
                  <a:pt x="2109770" y="0"/>
                </a:lnTo>
                <a:lnTo>
                  <a:pt x="210977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693300" y="6527343"/>
            <a:ext cx="2512904" cy="3267370"/>
          </a:xfrm>
          <a:custGeom>
            <a:avLst/>
            <a:gdLst/>
            <a:ahLst/>
            <a:cxnLst/>
            <a:rect l="l" t="t" r="r" b="b"/>
            <a:pathLst>
              <a:path w="2512904" h="3267370">
                <a:moveTo>
                  <a:pt x="0" y="0"/>
                </a:moveTo>
                <a:lnTo>
                  <a:pt x="2512904" y="0"/>
                </a:lnTo>
                <a:lnTo>
                  <a:pt x="2512904" y="3267370"/>
                </a:lnTo>
                <a:lnTo>
                  <a:pt x="0" y="326737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TextBox 11"/>
          <p:cNvSpPr txBox="1"/>
          <p:nvPr/>
        </p:nvSpPr>
        <p:spPr>
          <a:xfrm>
            <a:off x="4422052" y="3431425"/>
            <a:ext cx="10773458" cy="1494900"/>
          </a:xfrm>
          <a:prstGeom prst="rect">
            <a:avLst/>
          </a:prstGeom>
        </p:spPr>
        <p:txBody>
          <a:bodyPr lIns="0" tIns="0" rIns="0" bIns="0" rtlCol="0" anchor="t">
            <a:spAutoFit/>
          </a:bodyPr>
          <a:lstStyle/>
          <a:p>
            <a:pPr>
              <a:lnSpc>
                <a:spcPts val="10444"/>
              </a:lnSpc>
            </a:pPr>
            <a:r>
              <a:rPr lang="en-US" sz="10767">
                <a:solidFill>
                  <a:srgbClr val="FFFFFF"/>
                </a:solidFill>
                <a:latin typeface="Arcade Gamer"/>
              </a:rPr>
              <a:t>KARAKTER</a:t>
            </a:r>
          </a:p>
        </p:txBody>
      </p:sp>
      <p:sp>
        <p:nvSpPr>
          <p:cNvPr id="12" name="Freeform 12"/>
          <p:cNvSpPr/>
          <p:nvPr/>
        </p:nvSpPr>
        <p:spPr>
          <a:xfrm>
            <a:off x="7879805" y="6148084"/>
            <a:ext cx="2528390" cy="758517"/>
          </a:xfrm>
          <a:custGeom>
            <a:avLst/>
            <a:gdLst/>
            <a:ahLst/>
            <a:cxnLst/>
            <a:rect l="l" t="t" r="r" b="b"/>
            <a:pathLst>
              <a:path w="2528390" h="758517">
                <a:moveTo>
                  <a:pt x="0" y="0"/>
                </a:moveTo>
                <a:lnTo>
                  <a:pt x="2528390" y="0"/>
                </a:lnTo>
                <a:lnTo>
                  <a:pt x="2528390" y="758517"/>
                </a:lnTo>
                <a:lnTo>
                  <a:pt x="0" y="7585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Freeform 3"/>
          <p:cNvSpPr/>
          <p:nvPr/>
        </p:nvSpPr>
        <p:spPr>
          <a:xfrm rot="-5400000">
            <a:off x="-2601902" y="4659302"/>
            <a:ext cx="8177065" cy="915861"/>
          </a:xfrm>
          <a:custGeom>
            <a:avLst/>
            <a:gdLst/>
            <a:ahLst/>
            <a:cxnLst/>
            <a:rect l="l" t="t" r="r" b="b"/>
            <a:pathLst>
              <a:path w="8177065" h="915861">
                <a:moveTo>
                  <a:pt x="0" y="0"/>
                </a:moveTo>
                <a:lnTo>
                  <a:pt x="8177065" y="0"/>
                </a:lnTo>
                <a:lnTo>
                  <a:pt x="8177065" y="915861"/>
                </a:lnTo>
                <a:lnTo>
                  <a:pt x="0" y="915861"/>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4" name="Freeform 4"/>
          <p:cNvSpPr/>
          <p:nvPr/>
        </p:nvSpPr>
        <p:spPr>
          <a:xfrm rot="5400000">
            <a:off x="12712837" y="4659302"/>
            <a:ext cx="8177065" cy="915861"/>
          </a:xfrm>
          <a:custGeom>
            <a:avLst/>
            <a:gdLst/>
            <a:ahLst/>
            <a:cxnLst/>
            <a:rect l="l" t="t" r="r" b="b"/>
            <a:pathLst>
              <a:path w="8177065" h="915861">
                <a:moveTo>
                  <a:pt x="0" y="0"/>
                </a:moveTo>
                <a:lnTo>
                  <a:pt x="8177065" y="0"/>
                </a:lnTo>
                <a:lnTo>
                  <a:pt x="8177065" y="915861"/>
                </a:lnTo>
                <a:lnTo>
                  <a:pt x="0" y="915861"/>
                </a:lnTo>
                <a:lnTo>
                  <a:pt x="0" y="0"/>
                </a:lnTo>
                <a:close/>
              </a:path>
            </a:pathLst>
          </a:custGeom>
          <a:blipFill>
            <a:blip r:embed="rId3">
              <a:extLst>
                <a:ext uri="{96DAC541-7B7A-43D3-8B79-37D633B846F1}">
                  <asvg:svgBlip xmlns:asvg="http://schemas.microsoft.com/office/drawing/2016/SVG/main" r:embed="rId4"/>
                </a:ext>
              </a:extLst>
            </a:blip>
            <a:stretch>
              <a:fillRect b="-373198"/>
            </a:stretch>
          </a:blipFill>
        </p:spPr>
      </p:sp>
      <p:sp>
        <p:nvSpPr>
          <p:cNvPr id="5" name="TextBox 5"/>
          <p:cNvSpPr txBox="1"/>
          <p:nvPr/>
        </p:nvSpPr>
        <p:spPr>
          <a:xfrm>
            <a:off x="3184017" y="409892"/>
            <a:ext cx="12449627" cy="1104265"/>
          </a:xfrm>
          <a:prstGeom prst="rect">
            <a:avLst/>
          </a:prstGeom>
        </p:spPr>
        <p:txBody>
          <a:bodyPr lIns="0" tIns="0" rIns="0" bIns="0" rtlCol="0" anchor="t">
            <a:spAutoFit/>
          </a:bodyPr>
          <a:lstStyle/>
          <a:p>
            <a:pPr marL="0" lvl="0" indent="0" algn="ctr">
              <a:lnSpc>
                <a:spcPts val="8959"/>
              </a:lnSpc>
              <a:spcBef>
                <a:spcPct val="0"/>
              </a:spcBef>
            </a:pPr>
            <a:r>
              <a:rPr lang="en-US" sz="6399" spc="1087">
                <a:solidFill>
                  <a:srgbClr val="FFFFFF"/>
                </a:solidFill>
                <a:latin typeface="HK Modular Bold Italics"/>
              </a:rPr>
              <a:t>GAME CONCEPT</a:t>
            </a:r>
          </a:p>
        </p:txBody>
      </p:sp>
      <p:sp>
        <p:nvSpPr>
          <p:cNvPr id="6" name="TextBox 6"/>
          <p:cNvSpPr txBox="1"/>
          <p:nvPr/>
        </p:nvSpPr>
        <p:spPr>
          <a:xfrm>
            <a:off x="1485928" y="3180990"/>
            <a:ext cx="15314739" cy="3674987"/>
          </a:xfrm>
          <a:prstGeom prst="rect">
            <a:avLst/>
          </a:prstGeom>
        </p:spPr>
        <p:txBody>
          <a:bodyPr lIns="0" tIns="0" rIns="0" bIns="0" rtlCol="0" anchor="t">
            <a:spAutoFit/>
          </a:bodyPr>
          <a:lstStyle/>
          <a:p>
            <a:pPr marL="0" lvl="0" indent="0" algn="ctr">
              <a:lnSpc>
                <a:spcPts val="4042"/>
              </a:lnSpc>
              <a:spcBef>
                <a:spcPct val="0"/>
              </a:spcBef>
            </a:pPr>
            <a:r>
              <a:rPr lang="en-US" sz="5774" spc="288">
                <a:solidFill>
                  <a:srgbClr val="00FFFF"/>
                </a:solidFill>
                <a:latin typeface="Computer Says No Bold"/>
              </a:rPr>
              <a:t>Game ini menceritakan sebuah karakter bernama allen yang akan melawan monster yang dimana tersebut adalah evolusi dari sebuah sampah yang tercemar.Dengan mengalahkan monster dan membersihkan sampah maka bumi akan menjadi lebih bersih dan lebih baik.Pemain juga akan diberikan opsi untuk mengupgrade senjata dari menukarkan sampah yang telah dikumpulkan. </a:t>
            </a:r>
          </a:p>
        </p:txBody>
      </p:sp>
      <p:sp>
        <p:nvSpPr>
          <p:cNvPr id="7" name="Freeform 7"/>
          <p:cNvSpPr/>
          <p:nvPr/>
        </p:nvSpPr>
        <p:spPr>
          <a:xfrm>
            <a:off x="8739056" y="2088464"/>
            <a:ext cx="809889" cy="508205"/>
          </a:xfrm>
          <a:custGeom>
            <a:avLst/>
            <a:gdLst/>
            <a:ahLst/>
            <a:cxnLst/>
            <a:rect l="l" t="t" r="r" b="b"/>
            <a:pathLst>
              <a:path w="809889" h="508205">
                <a:moveTo>
                  <a:pt x="0" y="0"/>
                </a:moveTo>
                <a:lnTo>
                  <a:pt x="809888" y="0"/>
                </a:lnTo>
                <a:lnTo>
                  <a:pt x="809888" y="508205"/>
                </a:lnTo>
                <a:lnTo>
                  <a:pt x="0" y="508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901106" y="2088464"/>
            <a:ext cx="809889" cy="508205"/>
          </a:xfrm>
          <a:custGeom>
            <a:avLst/>
            <a:gdLst/>
            <a:ahLst/>
            <a:cxnLst/>
            <a:rect l="l" t="t" r="r" b="b"/>
            <a:pathLst>
              <a:path w="809889" h="508205">
                <a:moveTo>
                  <a:pt x="0" y="0"/>
                </a:moveTo>
                <a:lnTo>
                  <a:pt x="809888" y="0"/>
                </a:lnTo>
                <a:lnTo>
                  <a:pt x="809888"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7577006" y="2088464"/>
            <a:ext cx="809889" cy="508205"/>
          </a:xfrm>
          <a:custGeom>
            <a:avLst/>
            <a:gdLst/>
            <a:ahLst/>
            <a:cxnLst/>
            <a:rect l="l" t="t" r="r" b="b"/>
            <a:pathLst>
              <a:path w="809889" h="508205">
                <a:moveTo>
                  <a:pt x="0" y="0"/>
                </a:moveTo>
                <a:lnTo>
                  <a:pt x="809888" y="0"/>
                </a:lnTo>
                <a:lnTo>
                  <a:pt x="809888" y="508205"/>
                </a:lnTo>
                <a:lnTo>
                  <a:pt x="0" y="5082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8265005" y="8784210"/>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4074" b="19675"/>
          <a:stretch>
            <a:fillRect/>
          </a:stretch>
        </p:blipFill>
        <p:spPr>
          <a:xfrm>
            <a:off x="0" y="0"/>
            <a:ext cx="18288000" cy="10287000"/>
          </a:xfrm>
          <a:prstGeom prst="rect">
            <a:avLst/>
          </a:prstGeom>
        </p:spPr>
      </p:pic>
      <p:sp>
        <p:nvSpPr>
          <p:cNvPr id="3" name="Freeform 3"/>
          <p:cNvSpPr/>
          <p:nvPr/>
        </p:nvSpPr>
        <p:spPr>
          <a:xfrm>
            <a:off x="3894179" y="301991"/>
            <a:ext cx="10499642" cy="2559288"/>
          </a:xfrm>
          <a:custGeom>
            <a:avLst/>
            <a:gdLst/>
            <a:ahLst/>
            <a:cxnLst/>
            <a:rect l="l" t="t" r="r" b="b"/>
            <a:pathLst>
              <a:path w="10499642" h="2559288">
                <a:moveTo>
                  <a:pt x="0" y="0"/>
                </a:moveTo>
                <a:lnTo>
                  <a:pt x="10499642" y="0"/>
                </a:lnTo>
                <a:lnTo>
                  <a:pt x="10499642" y="2559288"/>
                </a:lnTo>
                <a:lnTo>
                  <a:pt x="0" y="2559288"/>
                </a:lnTo>
                <a:lnTo>
                  <a:pt x="0" y="0"/>
                </a:lnTo>
                <a:close/>
              </a:path>
            </a:pathLst>
          </a:custGeom>
          <a:blipFill>
            <a:blip r:embed="rId3"/>
            <a:stretch>
              <a:fillRect/>
            </a:stretch>
          </a:blipFill>
        </p:spPr>
      </p:sp>
      <p:sp>
        <p:nvSpPr>
          <p:cNvPr id="4" name="Freeform 4"/>
          <p:cNvSpPr/>
          <p:nvPr/>
        </p:nvSpPr>
        <p:spPr>
          <a:xfrm>
            <a:off x="-609794" y="1124562"/>
            <a:ext cx="2979667" cy="1040175"/>
          </a:xfrm>
          <a:custGeom>
            <a:avLst/>
            <a:gdLst/>
            <a:ahLst/>
            <a:cxnLst/>
            <a:rect l="l" t="t" r="r" b="b"/>
            <a:pathLst>
              <a:path w="2979667" h="1040175">
                <a:moveTo>
                  <a:pt x="0" y="0"/>
                </a:moveTo>
                <a:lnTo>
                  <a:pt x="2979667" y="0"/>
                </a:lnTo>
                <a:lnTo>
                  <a:pt x="2979667" y="1040175"/>
                </a:lnTo>
                <a:lnTo>
                  <a:pt x="0" y="1040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35806" y="2164737"/>
            <a:ext cx="2547760" cy="889400"/>
          </a:xfrm>
          <a:custGeom>
            <a:avLst/>
            <a:gdLst/>
            <a:ahLst/>
            <a:cxnLst/>
            <a:rect l="l" t="t" r="r" b="b"/>
            <a:pathLst>
              <a:path w="2547760" h="889400">
                <a:moveTo>
                  <a:pt x="0" y="0"/>
                </a:moveTo>
                <a:lnTo>
                  <a:pt x="2547761" y="0"/>
                </a:lnTo>
                <a:lnTo>
                  <a:pt x="2547761" y="889400"/>
                </a:lnTo>
                <a:lnTo>
                  <a:pt x="0" y="889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587161" y="479217"/>
            <a:ext cx="1848646" cy="645345"/>
          </a:xfrm>
          <a:custGeom>
            <a:avLst/>
            <a:gdLst/>
            <a:ahLst/>
            <a:cxnLst/>
            <a:rect l="l" t="t" r="r" b="b"/>
            <a:pathLst>
              <a:path w="1848646" h="645345">
                <a:moveTo>
                  <a:pt x="0" y="0"/>
                </a:moveTo>
                <a:lnTo>
                  <a:pt x="1848645" y="0"/>
                </a:lnTo>
                <a:lnTo>
                  <a:pt x="1848645" y="645345"/>
                </a:lnTo>
                <a:lnTo>
                  <a:pt x="0" y="6453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99897" y="9280929"/>
            <a:ext cx="9293948" cy="1402541"/>
          </a:xfrm>
          <a:custGeom>
            <a:avLst/>
            <a:gdLst/>
            <a:ahLst/>
            <a:cxnLst/>
            <a:rect l="l" t="t" r="r" b="b"/>
            <a:pathLst>
              <a:path w="9293948" h="1402541">
                <a:moveTo>
                  <a:pt x="0" y="0"/>
                </a:moveTo>
                <a:lnTo>
                  <a:pt x="9293949" y="0"/>
                </a:lnTo>
                <a:lnTo>
                  <a:pt x="9293949" y="1402541"/>
                </a:lnTo>
                <a:lnTo>
                  <a:pt x="0" y="1402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994052" y="9280929"/>
            <a:ext cx="9293948" cy="1402541"/>
          </a:xfrm>
          <a:custGeom>
            <a:avLst/>
            <a:gdLst/>
            <a:ahLst/>
            <a:cxnLst/>
            <a:rect l="l" t="t" r="r" b="b"/>
            <a:pathLst>
              <a:path w="9293948" h="1402541">
                <a:moveTo>
                  <a:pt x="0" y="0"/>
                </a:moveTo>
                <a:lnTo>
                  <a:pt x="9293948" y="0"/>
                </a:lnTo>
                <a:lnTo>
                  <a:pt x="9293948" y="1402541"/>
                </a:lnTo>
                <a:lnTo>
                  <a:pt x="0" y="1402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557514" y="8886124"/>
            <a:ext cx="1756585" cy="744353"/>
          </a:xfrm>
          <a:custGeom>
            <a:avLst/>
            <a:gdLst/>
            <a:ahLst/>
            <a:cxnLst/>
            <a:rect l="l" t="t" r="r" b="b"/>
            <a:pathLst>
              <a:path w="1756585" h="744353">
                <a:moveTo>
                  <a:pt x="0" y="0"/>
                </a:moveTo>
                <a:lnTo>
                  <a:pt x="1756585" y="0"/>
                </a:lnTo>
                <a:lnTo>
                  <a:pt x="1756585" y="744352"/>
                </a:lnTo>
                <a:lnTo>
                  <a:pt x="0" y="744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867241" y="1149175"/>
            <a:ext cx="8468881" cy="597866"/>
          </a:xfrm>
          <a:prstGeom prst="rect">
            <a:avLst/>
          </a:prstGeom>
        </p:spPr>
        <p:txBody>
          <a:bodyPr lIns="0" tIns="0" rIns="0" bIns="0" rtlCol="0" anchor="t">
            <a:spAutoFit/>
          </a:bodyPr>
          <a:lstStyle/>
          <a:p>
            <a:pPr algn="ctr">
              <a:lnSpc>
                <a:spcPts val="4127"/>
              </a:lnSpc>
            </a:pPr>
            <a:r>
              <a:rPr lang="en-US" sz="4255">
                <a:solidFill>
                  <a:srgbClr val="FFFFFF"/>
                </a:solidFill>
                <a:latin typeface="Arcade Gamer"/>
              </a:rPr>
              <a:t>MAIN CHARACTER</a:t>
            </a:r>
          </a:p>
        </p:txBody>
      </p:sp>
      <p:grpSp>
        <p:nvGrpSpPr>
          <p:cNvPr id="11" name="Group 11"/>
          <p:cNvGrpSpPr/>
          <p:nvPr/>
        </p:nvGrpSpPr>
        <p:grpSpPr>
          <a:xfrm>
            <a:off x="7205424" y="3369869"/>
            <a:ext cx="3877151" cy="4906560"/>
            <a:chOff x="0" y="0"/>
            <a:chExt cx="5169535" cy="6542080"/>
          </a:xfrm>
        </p:grpSpPr>
        <p:grpSp>
          <p:nvGrpSpPr>
            <p:cNvPr id="12" name="Group 12"/>
            <p:cNvGrpSpPr>
              <a:grpSpLocks noChangeAspect="1"/>
            </p:cNvGrpSpPr>
            <p:nvPr/>
          </p:nvGrpSpPr>
          <p:grpSpPr>
            <a:xfrm>
              <a:off x="53637" y="0"/>
              <a:ext cx="5062261" cy="4383690"/>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79423D"/>
              </a:solidFill>
              <a:ln w="12700">
                <a:solidFill>
                  <a:srgbClr val="000000"/>
                </a:solidFill>
              </a:ln>
            </p:spPr>
          </p:sp>
        </p:grpSp>
        <p:sp>
          <p:nvSpPr>
            <p:cNvPr id="14" name="Freeform 14"/>
            <p:cNvSpPr/>
            <p:nvPr/>
          </p:nvSpPr>
          <p:spPr>
            <a:xfrm>
              <a:off x="572702" y="4836854"/>
              <a:ext cx="4024131" cy="1705225"/>
            </a:xfrm>
            <a:custGeom>
              <a:avLst/>
              <a:gdLst/>
              <a:ahLst/>
              <a:cxnLst/>
              <a:rect l="l" t="t" r="r" b="b"/>
              <a:pathLst>
                <a:path w="4024131" h="1705225">
                  <a:moveTo>
                    <a:pt x="0" y="0"/>
                  </a:moveTo>
                  <a:lnTo>
                    <a:pt x="4024131" y="0"/>
                  </a:lnTo>
                  <a:lnTo>
                    <a:pt x="4024131" y="1705226"/>
                  </a:lnTo>
                  <a:lnTo>
                    <a:pt x="0" y="1705226"/>
                  </a:lnTo>
                  <a:lnTo>
                    <a:pt x="0" y="0"/>
                  </a:lnTo>
                  <a:close/>
                </a:path>
              </a:pathLst>
            </a:custGeom>
            <a:blipFill>
              <a:blip r:embed="rId10"/>
              <a:stretch>
                <a:fillRect/>
              </a:stretch>
            </a:blipFill>
          </p:spPr>
        </p:sp>
        <p:sp>
          <p:nvSpPr>
            <p:cNvPr id="15" name="Freeform 15"/>
            <p:cNvSpPr/>
            <p:nvPr/>
          </p:nvSpPr>
          <p:spPr>
            <a:xfrm>
              <a:off x="220888" y="109014"/>
              <a:ext cx="4727760" cy="3940705"/>
            </a:xfrm>
            <a:custGeom>
              <a:avLst/>
              <a:gdLst/>
              <a:ahLst/>
              <a:cxnLst/>
              <a:rect l="l" t="t" r="r" b="b"/>
              <a:pathLst>
                <a:path w="4727760" h="3940705">
                  <a:moveTo>
                    <a:pt x="0" y="0"/>
                  </a:moveTo>
                  <a:lnTo>
                    <a:pt x="4727760" y="0"/>
                  </a:lnTo>
                  <a:lnTo>
                    <a:pt x="4727760" y="3940706"/>
                  </a:lnTo>
                  <a:lnTo>
                    <a:pt x="0" y="3940706"/>
                  </a:lnTo>
                  <a:lnTo>
                    <a:pt x="0" y="0"/>
                  </a:lnTo>
                  <a:close/>
                </a:path>
              </a:pathLst>
            </a:custGeom>
            <a:blipFill>
              <a:blip r:embed="rId11"/>
              <a:stretch>
                <a:fillRect t="-23496" r="-414688"/>
              </a:stretch>
            </a:blipFill>
          </p:spPr>
        </p:sp>
        <p:sp>
          <p:nvSpPr>
            <p:cNvPr id="16" name="TextBox 16"/>
            <p:cNvSpPr txBox="1"/>
            <p:nvPr/>
          </p:nvSpPr>
          <p:spPr>
            <a:xfrm>
              <a:off x="0" y="5470705"/>
              <a:ext cx="5169535" cy="385868"/>
            </a:xfrm>
            <a:prstGeom prst="rect">
              <a:avLst/>
            </a:prstGeom>
          </p:spPr>
          <p:txBody>
            <a:bodyPr lIns="0" tIns="0" rIns="0" bIns="0" rtlCol="0" anchor="t">
              <a:spAutoFit/>
            </a:bodyPr>
            <a:lstStyle/>
            <a:p>
              <a:pPr algn="ctr">
                <a:lnSpc>
                  <a:spcPts val="1940"/>
                </a:lnSpc>
              </a:pPr>
              <a:r>
                <a:rPr lang="en-US" sz="2000">
                  <a:solidFill>
                    <a:srgbClr val="FFFFFF"/>
                  </a:solidFill>
                  <a:latin typeface="Arcade Gamer Bold"/>
                </a:rPr>
                <a:t>ALLEN</a:t>
              </a: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4074" b="19675"/>
          <a:stretch>
            <a:fillRect/>
          </a:stretch>
        </p:blipFill>
        <p:spPr>
          <a:xfrm>
            <a:off x="0" y="0"/>
            <a:ext cx="18288000" cy="10287000"/>
          </a:xfrm>
          <a:prstGeom prst="rect">
            <a:avLst/>
          </a:prstGeom>
        </p:spPr>
      </p:pic>
      <p:sp>
        <p:nvSpPr>
          <p:cNvPr id="3" name="Freeform 3"/>
          <p:cNvSpPr/>
          <p:nvPr/>
        </p:nvSpPr>
        <p:spPr>
          <a:xfrm>
            <a:off x="3894179" y="301991"/>
            <a:ext cx="10499642" cy="2559288"/>
          </a:xfrm>
          <a:custGeom>
            <a:avLst/>
            <a:gdLst/>
            <a:ahLst/>
            <a:cxnLst/>
            <a:rect l="l" t="t" r="r" b="b"/>
            <a:pathLst>
              <a:path w="10499642" h="2559288">
                <a:moveTo>
                  <a:pt x="0" y="0"/>
                </a:moveTo>
                <a:lnTo>
                  <a:pt x="10499642" y="0"/>
                </a:lnTo>
                <a:lnTo>
                  <a:pt x="10499642" y="2559288"/>
                </a:lnTo>
                <a:lnTo>
                  <a:pt x="0" y="2559288"/>
                </a:lnTo>
                <a:lnTo>
                  <a:pt x="0" y="0"/>
                </a:lnTo>
                <a:close/>
              </a:path>
            </a:pathLst>
          </a:custGeom>
          <a:blipFill>
            <a:blip r:embed="rId3"/>
            <a:stretch>
              <a:fillRect/>
            </a:stretch>
          </a:blipFill>
        </p:spPr>
      </p:sp>
      <p:sp>
        <p:nvSpPr>
          <p:cNvPr id="4" name="Freeform 4"/>
          <p:cNvSpPr/>
          <p:nvPr/>
        </p:nvSpPr>
        <p:spPr>
          <a:xfrm>
            <a:off x="-609794" y="1124562"/>
            <a:ext cx="2979667" cy="1040175"/>
          </a:xfrm>
          <a:custGeom>
            <a:avLst/>
            <a:gdLst/>
            <a:ahLst/>
            <a:cxnLst/>
            <a:rect l="l" t="t" r="r" b="b"/>
            <a:pathLst>
              <a:path w="2979667" h="1040175">
                <a:moveTo>
                  <a:pt x="0" y="0"/>
                </a:moveTo>
                <a:lnTo>
                  <a:pt x="2979667" y="0"/>
                </a:lnTo>
                <a:lnTo>
                  <a:pt x="2979667" y="1040175"/>
                </a:lnTo>
                <a:lnTo>
                  <a:pt x="0" y="1040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35806" y="2164737"/>
            <a:ext cx="2547760" cy="889400"/>
          </a:xfrm>
          <a:custGeom>
            <a:avLst/>
            <a:gdLst/>
            <a:ahLst/>
            <a:cxnLst/>
            <a:rect l="l" t="t" r="r" b="b"/>
            <a:pathLst>
              <a:path w="2547760" h="889400">
                <a:moveTo>
                  <a:pt x="0" y="0"/>
                </a:moveTo>
                <a:lnTo>
                  <a:pt x="2547761" y="0"/>
                </a:lnTo>
                <a:lnTo>
                  <a:pt x="2547761" y="889400"/>
                </a:lnTo>
                <a:lnTo>
                  <a:pt x="0" y="889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587161" y="479217"/>
            <a:ext cx="1848646" cy="645345"/>
          </a:xfrm>
          <a:custGeom>
            <a:avLst/>
            <a:gdLst/>
            <a:ahLst/>
            <a:cxnLst/>
            <a:rect l="l" t="t" r="r" b="b"/>
            <a:pathLst>
              <a:path w="1848646" h="645345">
                <a:moveTo>
                  <a:pt x="0" y="0"/>
                </a:moveTo>
                <a:lnTo>
                  <a:pt x="1848645" y="0"/>
                </a:lnTo>
                <a:lnTo>
                  <a:pt x="1848645" y="645345"/>
                </a:lnTo>
                <a:lnTo>
                  <a:pt x="0" y="6453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99897" y="9280929"/>
            <a:ext cx="9293948" cy="1402541"/>
          </a:xfrm>
          <a:custGeom>
            <a:avLst/>
            <a:gdLst/>
            <a:ahLst/>
            <a:cxnLst/>
            <a:rect l="l" t="t" r="r" b="b"/>
            <a:pathLst>
              <a:path w="9293948" h="1402541">
                <a:moveTo>
                  <a:pt x="0" y="0"/>
                </a:moveTo>
                <a:lnTo>
                  <a:pt x="9293949" y="0"/>
                </a:lnTo>
                <a:lnTo>
                  <a:pt x="9293949" y="1402541"/>
                </a:lnTo>
                <a:lnTo>
                  <a:pt x="0" y="1402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994052" y="9280929"/>
            <a:ext cx="9293948" cy="1402541"/>
          </a:xfrm>
          <a:custGeom>
            <a:avLst/>
            <a:gdLst/>
            <a:ahLst/>
            <a:cxnLst/>
            <a:rect l="l" t="t" r="r" b="b"/>
            <a:pathLst>
              <a:path w="9293948" h="1402541">
                <a:moveTo>
                  <a:pt x="0" y="0"/>
                </a:moveTo>
                <a:lnTo>
                  <a:pt x="9293948" y="0"/>
                </a:lnTo>
                <a:lnTo>
                  <a:pt x="9293948" y="1402541"/>
                </a:lnTo>
                <a:lnTo>
                  <a:pt x="0" y="1402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557514" y="8886124"/>
            <a:ext cx="1756585" cy="744353"/>
          </a:xfrm>
          <a:custGeom>
            <a:avLst/>
            <a:gdLst/>
            <a:ahLst/>
            <a:cxnLst/>
            <a:rect l="l" t="t" r="r" b="b"/>
            <a:pathLst>
              <a:path w="1756585" h="744353">
                <a:moveTo>
                  <a:pt x="0" y="0"/>
                </a:moveTo>
                <a:lnTo>
                  <a:pt x="1756585" y="0"/>
                </a:lnTo>
                <a:lnTo>
                  <a:pt x="1756585" y="744352"/>
                </a:lnTo>
                <a:lnTo>
                  <a:pt x="0" y="744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867241" y="1149175"/>
            <a:ext cx="8468881" cy="597866"/>
          </a:xfrm>
          <a:prstGeom prst="rect">
            <a:avLst/>
          </a:prstGeom>
        </p:spPr>
        <p:txBody>
          <a:bodyPr lIns="0" tIns="0" rIns="0" bIns="0" rtlCol="0" anchor="t">
            <a:spAutoFit/>
          </a:bodyPr>
          <a:lstStyle/>
          <a:p>
            <a:pPr algn="ctr">
              <a:lnSpc>
                <a:spcPts val="4127"/>
              </a:lnSpc>
            </a:pPr>
            <a:r>
              <a:rPr lang="en-US" sz="4255">
                <a:solidFill>
                  <a:srgbClr val="FFFFFF"/>
                </a:solidFill>
                <a:latin typeface="Arcade Gamer"/>
              </a:rPr>
              <a:t>MAIN CHARACTER</a:t>
            </a:r>
          </a:p>
        </p:txBody>
      </p:sp>
      <p:sp>
        <p:nvSpPr>
          <p:cNvPr id="11" name="TextBox 11"/>
          <p:cNvSpPr txBox="1"/>
          <p:nvPr/>
        </p:nvSpPr>
        <p:spPr>
          <a:xfrm>
            <a:off x="0" y="2851754"/>
            <a:ext cx="17709687" cy="1018413"/>
          </a:xfrm>
          <a:prstGeom prst="rect">
            <a:avLst/>
          </a:prstGeom>
        </p:spPr>
        <p:txBody>
          <a:bodyPr lIns="0" tIns="0" rIns="0" bIns="0" rtlCol="0" anchor="t">
            <a:spAutoFit/>
          </a:bodyPr>
          <a:lstStyle/>
          <a:p>
            <a:pPr algn="ctr">
              <a:lnSpc>
                <a:spcPts val="2016"/>
              </a:lnSpc>
            </a:pPr>
            <a:r>
              <a:rPr lang="en-US" sz="1800">
                <a:solidFill>
                  <a:srgbClr val="FFFFFF"/>
                </a:solidFill>
                <a:latin typeface="Arcade Gamer"/>
              </a:rPr>
              <a:t>KARAKTERISTIK;</a:t>
            </a:r>
          </a:p>
          <a:p>
            <a:pPr algn="ctr">
              <a:lnSpc>
                <a:spcPts val="2016"/>
              </a:lnSpc>
            </a:pPr>
            <a:r>
              <a:rPr lang="en-US" sz="1800">
                <a:solidFill>
                  <a:srgbClr val="FFFFFF"/>
                </a:solidFill>
                <a:latin typeface="Arcade Gamer"/>
              </a:rPr>
              <a:t>MERUPAKAN SEBUAH KARAKTER YANG SANGAT TENANG DAN SELALU BERFIKIRAN KEDEPAN PADA SEBUAH MASALAH</a:t>
            </a:r>
          </a:p>
          <a:p>
            <a:pPr algn="ctr">
              <a:lnSpc>
                <a:spcPts val="2016"/>
              </a:lnSpc>
            </a:pPr>
            <a:r>
              <a:rPr lang="en-US" sz="1800">
                <a:solidFill>
                  <a:srgbClr val="FFFFFF"/>
                </a:solidFill>
                <a:latin typeface="Arcade Gamer"/>
              </a:rPr>
              <a:t>SEHINGGGA DIA MASIH MEMIKIRKAN NASIB PLANET BUMI INI DAN BERANI MENYELAMATKAN MASA DEPAN MANUSIA</a:t>
            </a:r>
          </a:p>
          <a:p>
            <a:pPr algn="ctr">
              <a:lnSpc>
                <a:spcPts val="2016"/>
              </a:lnSpc>
              <a:spcBef>
                <a:spcPct val="0"/>
              </a:spcBef>
            </a:pPr>
            <a:r>
              <a:rPr lang="en-US" sz="1800">
                <a:solidFill>
                  <a:srgbClr val="FFFFFF"/>
                </a:solidFill>
                <a:latin typeface="Arcade Gamer"/>
              </a:rPr>
              <a:t>KEDEPANNNYA</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4074" b="19675"/>
          <a:stretch>
            <a:fillRect/>
          </a:stretch>
        </p:blipFill>
        <p:spPr>
          <a:xfrm>
            <a:off x="0" y="0"/>
            <a:ext cx="18288000" cy="10287000"/>
          </a:xfrm>
          <a:prstGeom prst="rect">
            <a:avLst/>
          </a:prstGeom>
        </p:spPr>
      </p:pic>
      <p:sp>
        <p:nvSpPr>
          <p:cNvPr id="3" name="Freeform 3"/>
          <p:cNvSpPr/>
          <p:nvPr/>
        </p:nvSpPr>
        <p:spPr>
          <a:xfrm>
            <a:off x="3894179" y="301991"/>
            <a:ext cx="10499642" cy="2559288"/>
          </a:xfrm>
          <a:custGeom>
            <a:avLst/>
            <a:gdLst/>
            <a:ahLst/>
            <a:cxnLst/>
            <a:rect l="l" t="t" r="r" b="b"/>
            <a:pathLst>
              <a:path w="10499642" h="2559288">
                <a:moveTo>
                  <a:pt x="0" y="0"/>
                </a:moveTo>
                <a:lnTo>
                  <a:pt x="10499642" y="0"/>
                </a:lnTo>
                <a:lnTo>
                  <a:pt x="10499642" y="2559288"/>
                </a:lnTo>
                <a:lnTo>
                  <a:pt x="0" y="2559288"/>
                </a:lnTo>
                <a:lnTo>
                  <a:pt x="0" y="0"/>
                </a:lnTo>
                <a:close/>
              </a:path>
            </a:pathLst>
          </a:custGeom>
          <a:blipFill>
            <a:blip r:embed="rId3"/>
            <a:stretch>
              <a:fillRect/>
            </a:stretch>
          </a:blipFill>
        </p:spPr>
      </p:sp>
      <p:grpSp>
        <p:nvGrpSpPr>
          <p:cNvPr id="4" name="Group 4"/>
          <p:cNvGrpSpPr>
            <a:grpSpLocks noChangeAspect="1"/>
          </p:cNvGrpSpPr>
          <p:nvPr/>
        </p:nvGrpSpPr>
        <p:grpSpPr>
          <a:xfrm>
            <a:off x="990600" y="3287603"/>
            <a:ext cx="3796696" cy="3287767"/>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7060" b="-7060"/>
              </a:stretch>
            </a:blipFill>
          </p:spPr>
        </p:sp>
      </p:grpSp>
      <p:grpSp>
        <p:nvGrpSpPr>
          <p:cNvPr id="6" name="Group 6"/>
          <p:cNvGrpSpPr>
            <a:grpSpLocks noChangeAspect="1"/>
          </p:cNvGrpSpPr>
          <p:nvPr/>
        </p:nvGrpSpPr>
        <p:grpSpPr>
          <a:xfrm>
            <a:off x="5037021" y="3287603"/>
            <a:ext cx="3796696" cy="3287767"/>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4122" r="-4122"/>
              </a:stretch>
            </a:blipFill>
          </p:spPr>
        </p:sp>
      </p:grpSp>
      <p:sp>
        <p:nvSpPr>
          <p:cNvPr id="9" name="Freeform 9"/>
          <p:cNvSpPr/>
          <p:nvPr/>
        </p:nvSpPr>
        <p:spPr>
          <a:xfrm>
            <a:off x="9083522" y="3287603"/>
            <a:ext cx="3796696" cy="3287767"/>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0157" r="-10157"/>
            </a:stretch>
          </a:blipFill>
        </p:spPr>
        <p:txBody>
          <a:bodyPr/>
          <a:lstStyle/>
          <a:p>
            <a:endParaRPr lang="en-ID"/>
          </a:p>
        </p:txBody>
      </p:sp>
      <p:sp>
        <p:nvSpPr>
          <p:cNvPr id="10" name="Freeform 10"/>
          <p:cNvSpPr/>
          <p:nvPr/>
        </p:nvSpPr>
        <p:spPr>
          <a:xfrm>
            <a:off x="-609794" y="1124562"/>
            <a:ext cx="2979667" cy="1040175"/>
          </a:xfrm>
          <a:custGeom>
            <a:avLst/>
            <a:gdLst/>
            <a:ahLst/>
            <a:cxnLst/>
            <a:rect l="l" t="t" r="r" b="b"/>
            <a:pathLst>
              <a:path w="2979667" h="1040175">
                <a:moveTo>
                  <a:pt x="0" y="0"/>
                </a:moveTo>
                <a:lnTo>
                  <a:pt x="2979667" y="0"/>
                </a:lnTo>
                <a:lnTo>
                  <a:pt x="2979667" y="1040175"/>
                </a:lnTo>
                <a:lnTo>
                  <a:pt x="0" y="1040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6435806" y="2164737"/>
            <a:ext cx="2547760" cy="889400"/>
          </a:xfrm>
          <a:custGeom>
            <a:avLst/>
            <a:gdLst/>
            <a:ahLst/>
            <a:cxnLst/>
            <a:rect l="l" t="t" r="r" b="b"/>
            <a:pathLst>
              <a:path w="2547760" h="889400">
                <a:moveTo>
                  <a:pt x="0" y="0"/>
                </a:moveTo>
                <a:lnTo>
                  <a:pt x="2547761" y="0"/>
                </a:lnTo>
                <a:lnTo>
                  <a:pt x="2547761" y="889400"/>
                </a:lnTo>
                <a:lnTo>
                  <a:pt x="0" y="889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4587161" y="479217"/>
            <a:ext cx="1848646" cy="645345"/>
          </a:xfrm>
          <a:custGeom>
            <a:avLst/>
            <a:gdLst/>
            <a:ahLst/>
            <a:cxnLst/>
            <a:rect l="l" t="t" r="r" b="b"/>
            <a:pathLst>
              <a:path w="1848646" h="645345">
                <a:moveTo>
                  <a:pt x="0" y="0"/>
                </a:moveTo>
                <a:lnTo>
                  <a:pt x="1848645" y="0"/>
                </a:lnTo>
                <a:lnTo>
                  <a:pt x="1848645" y="645345"/>
                </a:lnTo>
                <a:lnTo>
                  <a:pt x="0" y="6453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379899" y="6915244"/>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9"/>
            <a:stretch>
              <a:fillRect/>
            </a:stretch>
          </a:blipFill>
        </p:spPr>
      </p:sp>
      <p:sp>
        <p:nvSpPr>
          <p:cNvPr id="14" name="Freeform 14"/>
          <p:cNvSpPr/>
          <p:nvPr/>
        </p:nvSpPr>
        <p:spPr>
          <a:xfrm>
            <a:off x="5426320" y="6915244"/>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9"/>
            <a:stretch>
              <a:fillRect/>
            </a:stretch>
          </a:blipFill>
        </p:spPr>
      </p:sp>
      <p:sp>
        <p:nvSpPr>
          <p:cNvPr id="15" name="Freeform 15"/>
          <p:cNvSpPr/>
          <p:nvPr/>
        </p:nvSpPr>
        <p:spPr>
          <a:xfrm>
            <a:off x="9472781" y="6915244"/>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9"/>
            <a:stretch>
              <a:fillRect/>
            </a:stretch>
          </a:blipFill>
        </p:spPr>
      </p:sp>
      <p:sp>
        <p:nvSpPr>
          <p:cNvPr id="16" name="Freeform 16"/>
          <p:cNvSpPr/>
          <p:nvPr/>
        </p:nvSpPr>
        <p:spPr>
          <a:xfrm>
            <a:off x="-299897" y="9280929"/>
            <a:ext cx="9293948" cy="1402541"/>
          </a:xfrm>
          <a:custGeom>
            <a:avLst/>
            <a:gdLst/>
            <a:ahLst/>
            <a:cxnLst/>
            <a:rect l="l" t="t" r="r" b="b"/>
            <a:pathLst>
              <a:path w="9293948" h="1402541">
                <a:moveTo>
                  <a:pt x="0" y="0"/>
                </a:moveTo>
                <a:lnTo>
                  <a:pt x="9293949" y="0"/>
                </a:lnTo>
                <a:lnTo>
                  <a:pt x="9293949" y="1402541"/>
                </a:lnTo>
                <a:lnTo>
                  <a:pt x="0" y="14025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8994052" y="9280929"/>
            <a:ext cx="9293948" cy="1402541"/>
          </a:xfrm>
          <a:custGeom>
            <a:avLst/>
            <a:gdLst/>
            <a:ahLst/>
            <a:cxnLst/>
            <a:rect l="l" t="t" r="r" b="b"/>
            <a:pathLst>
              <a:path w="9293948" h="1402541">
                <a:moveTo>
                  <a:pt x="0" y="0"/>
                </a:moveTo>
                <a:lnTo>
                  <a:pt x="9293948" y="0"/>
                </a:lnTo>
                <a:lnTo>
                  <a:pt x="9293948" y="1402541"/>
                </a:lnTo>
                <a:lnTo>
                  <a:pt x="0" y="14025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4867241" y="1149175"/>
            <a:ext cx="8468881" cy="597866"/>
          </a:xfrm>
          <a:prstGeom prst="rect">
            <a:avLst/>
          </a:prstGeom>
        </p:spPr>
        <p:txBody>
          <a:bodyPr lIns="0" tIns="0" rIns="0" bIns="0" rtlCol="0" anchor="t">
            <a:spAutoFit/>
          </a:bodyPr>
          <a:lstStyle/>
          <a:p>
            <a:pPr algn="ctr">
              <a:lnSpc>
                <a:spcPts val="4127"/>
              </a:lnSpc>
            </a:pPr>
            <a:r>
              <a:rPr lang="en-US" sz="4255">
                <a:solidFill>
                  <a:srgbClr val="FFFFFF"/>
                </a:solidFill>
                <a:latin typeface="Arcade Gamer"/>
              </a:rPr>
              <a:t>ENEMIES CHARACTER</a:t>
            </a:r>
          </a:p>
        </p:txBody>
      </p:sp>
      <p:sp>
        <p:nvSpPr>
          <p:cNvPr id="19" name="TextBox 19"/>
          <p:cNvSpPr txBox="1"/>
          <p:nvPr/>
        </p:nvSpPr>
        <p:spPr>
          <a:xfrm>
            <a:off x="950372" y="739301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MUSH</a:t>
            </a:r>
          </a:p>
        </p:txBody>
      </p:sp>
      <p:sp>
        <p:nvSpPr>
          <p:cNvPr id="20" name="TextBox 20"/>
          <p:cNvSpPr txBox="1"/>
          <p:nvPr/>
        </p:nvSpPr>
        <p:spPr>
          <a:xfrm>
            <a:off x="4996793" y="739301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SKELETON</a:t>
            </a:r>
          </a:p>
        </p:txBody>
      </p:sp>
      <p:sp>
        <p:nvSpPr>
          <p:cNvPr id="21" name="TextBox 21"/>
          <p:cNvSpPr txBox="1"/>
          <p:nvPr/>
        </p:nvSpPr>
        <p:spPr>
          <a:xfrm>
            <a:off x="9043254" y="7375788"/>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GLOO</a:t>
            </a:r>
          </a:p>
        </p:txBody>
      </p:sp>
      <p:sp>
        <p:nvSpPr>
          <p:cNvPr id="24" name="Freeform 15">
            <a:extLst>
              <a:ext uri="{FF2B5EF4-FFF2-40B4-BE49-F238E27FC236}">
                <a16:creationId xmlns:a16="http://schemas.microsoft.com/office/drawing/2014/main" id="{36E6DC4E-1CC4-4AD3-9478-C3F4E8B83A73}"/>
              </a:ext>
            </a:extLst>
          </p:cNvPr>
          <p:cNvSpPr/>
          <p:nvPr/>
        </p:nvSpPr>
        <p:spPr>
          <a:xfrm>
            <a:off x="13519282" y="6834674"/>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9"/>
            <a:stretch>
              <a:fillRect/>
            </a:stretch>
          </a:blipFill>
        </p:spPr>
      </p:sp>
      <p:sp>
        <p:nvSpPr>
          <p:cNvPr id="25" name="TextBox 21">
            <a:extLst>
              <a:ext uri="{FF2B5EF4-FFF2-40B4-BE49-F238E27FC236}">
                <a16:creationId xmlns:a16="http://schemas.microsoft.com/office/drawing/2014/main" id="{7C068670-258B-4F6F-922A-7FB03631C849}"/>
              </a:ext>
            </a:extLst>
          </p:cNvPr>
          <p:cNvSpPr txBox="1"/>
          <p:nvPr/>
        </p:nvSpPr>
        <p:spPr>
          <a:xfrm>
            <a:off x="13089755" y="7295218"/>
            <a:ext cx="3877151" cy="243656"/>
          </a:xfrm>
          <a:prstGeom prst="rect">
            <a:avLst/>
          </a:prstGeom>
        </p:spPr>
        <p:txBody>
          <a:bodyPr lIns="0" tIns="0" rIns="0" bIns="0" rtlCol="0" anchor="t">
            <a:spAutoFit/>
          </a:bodyPr>
          <a:lstStyle/>
          <a:p>
            <a:pPr algn="ctr">
              <a:lnSpc>
                <a:spcPts val="1940"/>
              </a:lnSpc>
            </a:pPr>
            <a:r>
              <a:rPr lang="en-US" sz="2000" dirty="0">
                <a:solidFill>
                  <a:srgbClr val="FFFFFF"/>
                </a:solidFill>
                <a:latin typeface="Arcade Gamer"/>
              </a:rPr>
              <a:t>MINO</a:t>
            </a:r>
          </a:p>
        </p:txBody>
      </p:sp>
      <p:pic>
        <p:nvPicPr>
          <p:cNvPr id="27" name="Picture 26">
            <a:extLst>
              <a:ext uri="{FF2B5EF4-FFF2-40B4-BE49-F238E27FC236}">
                <a16:creationId xmlns:a16="http://schemas.microsoft.com/office/drawing/2014/main" id="{968D3954-0E28-4D8A-9FA5-DA1420461A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97000" y="3340496"/>
            <a:ext cx="2033964" cy="32377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4074" b="19675"/>
          <a:stretch>
            <a:fillRect/>
          </a:stretch>
        </p:blipFill>
        <p:spPr>
          <a:xfrm>
            <a:off x="0" y="0"/>
            <a:ext cx="18288000" cy="10287000"/>
          </a:xfrm>
          <a:prstGeom prst="rect">
            <a:avLst/>
          </a:prstGeom>
        </p:spPr>
      </p:pic>
      <p:sp>
        <p:nvSpPr>
          <p:cNvPr id="3" name="Freeform 3"/>
          <p:cNvSpPr/>
          <p:nvPr/>
        </p:nvSpPr>
        <p:spPr>
          <a:xfrm>
            <a:off x="3894179" y="301991"/>
            <a:ext cx="10499642" cy="2559288"/>
          </a:xfrm>
          <a:custGeom>
            <a:avLst/>
            <a:gdLst/>
            <a:ahLst/>
            <a:cxnLst/>
            <a:rect l="l" t="t" r="r" b="b"/>
            <a:pathLst>
              <a:path w="10499642" h="2559288">
                <a:moveTo>
                  <a:pt x="0" y="0"/>
                </a:moveTo>
                <a:lnTo>
                  <a:pt x="10499642" y="0"/>
                </a:lnTo>
                <a:lnTo>
                  <a:pt x="10499642" y="2559288"/>
                </a:lnTo>
                <a:lnTo>
                  <a:pt x="0" y="2559288"/>
                </a:lnTo>
                <a:lnTo>
                  <a:pt x="0" y="0"/>
                </a:lnTo>
                <a:close/>
              </a:path>
            </a:pathLst>
          </a:custGeom>
          <a:blipFill>
            <a:blip r:embed="rId3"/>
            <a:stretch>
              <a:fillRect/>
            </a:stretch>
          </a:blipFill>
        </p:spPr>
      </p:sp>
      <p:sp>
        <p:nvSpPr>
          <p:cNvPr id="4" name="Freeform 4"/>
          <p:cNvSpPr/>
          <p:nvPr/>
        </p:nvSpPr>
        <p:spPr>
          <a:xfrm>
            <a:off x="-609794" y="1124562"/>
            <a:ext cx="2979667" cy="1040175"/>
          </a:xfrm>
          <a:custGeom>
            <a:avLst/>
            <a:gdLst/>
            <a:ahLst/>
            <a:cxnLst/>
            <a:rect l="l" t="t" r="r" b="b"/>
            <a:pathLst>
              <a:path w="2979667" h="1040175">
                <a:moveTo>
                  <a:pt x="0" y="0"/>
                </a:moveTo>
                <a:lnTo>
                  <a:pt x="2979667" y="0"/>
                </a:lnTo>
                <a:lnTo>
                  <a:pt x="2979667" y="1040175"/>
                </a:lnTo>
                <a:lnTo>
                  <a:pt x="0" y="1040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35806" y="2164737"/>
            <a:ext cx="2547760" cy="889400"/>
          </a:xfrm>
          <a:custGeom>
            <a:avLst/>
            <a:gdLst/>
            <a:ahLst/>
            <a:cxnLst/>
            <a:rect l="l" t="t" r="r" b="b"/>
            <a:pathLst>
              <a:path w="2547760" h="889400">
                <a:moveTo>
                  <a:pt x="0" y="0"/>
                </a:moveTo>
                <a:lnTo>
                  <a:pt x="2547761" y="0"/>
                </a:lnTo>
                <a:lnTo>
                  <a:pt x="2547761" y="889400"/>
                </a:lnTo>
                <a:lnTo>
                  <a:pt x="0" y="889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587161" y="479217"/>
            <a:ext cx="1848646" cy="645345"/>
          </a:xfrm>
          <a:custGeom>
            <a:avLst/>
            <a:gdLst/>
            <a:ahLst/>
            <a:cxnLst/>
            <a:rect l="l" t="t" r="r" b="b"/>
            <a:pathLst>
              <a:path w="1848646" h="645345">
                <a:moveTo>
                  <a:pt x="0" y="0"/>
                </a:moveTo>
                <a:lnTo>
                  <a:pt x="1848645" y="0"/>
                </a:lnTo>
                <a:lnTo>
                  <a:pt x="1848645" y="645345"/>
                </a:lnTo>
                <a:lnTo>
                  <a:pt x="0" y="6453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99897" y="9280929"/>
            <a:ext cx="9293948" cy="1402541"/>
          </a:xfrm>
          <a:custGeom>
            <a:avLst/>
            <a:gdLst/>
            <a:ahLst/>
            <a:cxnLst/>
            <a:rect l="l" t="t" r="r" b="b"/>
            <a:pathLst>
              <a:path w="9293948" h="1402541">
                <a:moveTo>
                  <a:pt x="0" y="0"/>
                </a:moveTo>
                <a:lnTo>
                  <a:pt x="9293949" y="0"/>
                </a:lnTo>
                <a:lnTo>
                  <a:pt x="9293949" y="1402541"/>
                </a:lnTo>
                <a:lnTo>
                  <a:pt x="0" y="1402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994052" y="9280929"/>
            <a:ext cx="9293948" cy="1402541"/>
          </a:xfrm>
          <a:custGeom>
            <a:avLst/>
            <a:gdLst/>
            <a:ahLst/>
            <a:cxnLst/>
            <a:rect l="l" t="t" r="r" b="b"/>
            <a:pathLst>
              <a:path w="9293948" h="1402541">
                <a:moveTo>
                  <a:pt x="0" y="0"/>
                </a:moveTo>
                <a:lnTo>
                  <a:pt x="9293948" y="0"/>
                </a:lnTo>
                <a:lnTo>
                  <a:pt x="9293948" y="1402541"/>
                </a:lnTo>
                <a:lnTo>
                  <a:pt x="0" y="1402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557514" y="8886124"/>
            <a:ext cx="1756585" cy="744353"/>
          </a:xfrm>
          <a:custGeom>
            <a:avLst/>
            <a:gdLst/>
            <a:ahLst/>
            <a:cxnLst/>
            <a:rect l="l" t="t" r="r" b="b"/>
            <a:pathLst>
              <a:path w="1756585" h="744353">
                <a:moveTo>
                  <a:pt x="0" y="0"/>
                </a:moveTo>
                <a:lnTo>
                  <a:pt x="1756585" y="0"/>
                </a:lnTo>
                <a:lnTo>
                  <a:pt x="1756585" y="744352"/>
                </a:lnTo>
                <a:lnTo>
                  <a:pt x="0" y="744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867241" y="1149175"/>
            <a:ext cx="8468881" cy="597866"/>
          </a:xfrm>
          <a:prstGeom prst="rect">
            <a:avLst/>
          </a:prstGeom>
        </p:spPr>
        <p:txBody>
          <a:bodyPr lIns="0" tIns="0" rIns="0" bIns="0" rtlCol="0" anchor="t">
            <a:spAutoFit/>
          </a:bodyPr>
          <a:lstStyle/>
          <a:p>
            <a:pPr algn="ctr">
              <a:lnSpc>
                <a:spcPts val="4127"/>
              </a:lnSpc>
            </a:pPr>
            <a:r>
              <a:rPr lang="en-US" sz="4255">
                <a:solidFill>
                  <a:srgbClr val="FFFFFF"/>
                </a:solidFill>
                <a:latin typeface="Arcade Gamer"/>
              </a:rPr>
              <a:t>MAIN CHARACTER</a:t>
            </a:r>
          </a:p>
        </p:txBody>
      </p:sp>
      <p:sp>
        <p:nvSpPr>
          <p:cNvPr id="11" name="TextBox 11"/>
          <p:cNvSpPr txBox="1"/>
          <p:nvPr/>
        </p:nvSpPr>
        <p:spPr>
          <a:xfrm>
            <a:off x="0" y="2851754"/>
            <a:ext cx="17709687" cy="1282402"/>
          </a:xfrm>
          <a:prstGeom prst="rect">
            <a:avLst/>
          </a:prstGeom>
        </p:spPr>
        <p:txBody>
          <a:bodyPr lIns="0" tIns="0" rIns="0" bIns="0" rtlCol="0" anchor="t">
            <a:spAutoFit/>
          </a:bodyPr>
          <a:lstStyle/>
          <a:p>
            <a:pPr algn="ctr">
              <a:lnSpc>
                <a:spcPts val="2016"/>
              </a:lnSpc>
            </a:pPr>
            <a:r>
              <a:rPr lang="en-US" sz="1800" dirty="0">
                <a:solidFill>
                  <a:srgbClr val="FFFFFF"/>
                </a:solidFill>
                <a:latin typeface="Arcade Gamer"/>
              </a:rPr>
              <a:t>KARAKTERISTIK;</a:t>
            </a:r>
          </a:p>
          <a:p>
            <a:pPr algn="ctr">
              <a:lnSpc>
                <a:spcPts val="2016"/>
              </a:lnSpc>
            </a:pPr>
            <a:r>
              <a:rPr lang="en-US" sz="1800" dirty="0">
                <a:solidFill>
                  <a:srgbClr val="FFFFFF"/>
                </a:solidFill>
                <a:latin typeface="Arcade Gamer"/>
              </a:rPr>
              <a:t>SELANJUTNYA ADALAH BEBERAPA MUSUH YANG AKAN DIHADAPI ALLEN BEBERAPA DIANTARANYA MUSUH,SEKELTON, GLOO, dan MINO </a:t>
            </a:r>
          </a:p>
          <a:p>
            <a:pPr algn="ctr">
              <a:lnSpc>
                <a:spcPts val="2016"/>
              </a:lnSpc>
            </a:pPr>
            <a:r>
              <a:rPr lang="en-US" sz="1800" dirty="0">
                <a:solidFill>
                  <a:srgbClr val="FFFFFF"/>
                </a:solidFill>
                <a:latin typeface="Arcade Gamer"/>
              </a:rPr>
              <a:t>SEHINGGA BANYAK SEKALI MUSUH YANG AKAN DIHADAPI OLEH ALLEN DAN MEREKA MEMILIKI SEBUAH KESAMAAN </a:t>
            </a:r>
          </a:p>
          <a:p>
            <a:pPr algn="ctr">
              <a:lnSpc>
                <a:spcPts val="2016"/>
              </a:lnSpc>
              <a:spcBef>
                <a:spcPct val="0"/>
              </a:spcBef>
            </a:pPr>
            <a:r>
              <a:rPr lang="en-US" sz="1800" dirty="0">
                <a:solidFill>
                  <a:srgbClr val="FFFFFF"/>
                </a:solidFill>
                <a:latin typeface="Arcade Gamer"/>
              </a:rPr>
              <a:t>YAITU BERUPA DENGAN MENCEMARKAN LINGKUNGAN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827317"/>
            <a:ext cx="16230600" cy="2672067"/>
            <a:chOff x="0" y="0"/>
            <a:chExt cx="4274726" cy="703754"/>
          </a:xfrm>
        </p:grpSpPr>
        <p:sp>
          <p:nvSpPr>
            <p:cNvPr id="4" name="Freeform 4"/>
            <p:cNvSpPr/>
            <p:nvPr/>
          </p:nvSpPr>
          <p:spPr>
            <a:xfrm>
              <a:off x="0" y="0"/>
              <a:ext cx="4274726" cy="703754"/>
            </a:xfrm>
            <a:custGeom>
              <a:avLst/>
              <a:gdLst/>
              <a:ahLst/>
              <a:cxnLst/>
              <a:rect l="l" t="t" r="r" b="b"/>
              <a:pathLst>
                <a:path w="4274726" h="703754">
                  <a:moveTo>
                    <a:pt x="23373" y="0"/>
                  </a:moveTo>
                  <a:lnTo>
                    <a:pt x="4251353" y="0"/>
                  </a:lnTo>
                  <a:cubicBezTo>
                    <a:pt x="4264261" y="0"/>
                    <a:pt x="4274726" y="10464"/>
                    <a:pt x="4274726" y="23373"/>
                  </a:cubicBezTo>
                  <a:lnTo>
                    <a:pt x="4274726" y="680382"/>
                  </a:lnTo>
                  <a:cubicBezTo>
                    <a:pt x="4274726" y="693290"/>
                    <a:pt x="4264261" y="703754"/>
                    <a:pt x="4251353" y="703754"/>
                  </a:cubicBezTo>
                  <a:lnTo>
                    <a:pt x="23373" y="703754"/>
                  </a:lnTo>
                  <a:cubicBezTo>
                    <a:pt x="10464" y="703754"/>
                    <a:pt x="0" y="693290"/>
                    <a:pt x="0" y="680382"/>
                  </a:cubicBezTo>
                  <a:lnTo>
                    <a:pt x="0" y="23373"/>
                  </a:lnTo>
                  <a:cubicBezTo>
                    <a:pt x="0" y="10464"/>
                    <a:pt x="10464" y="0"/>
                    <a:pt x="23373" y="0"/>
                  </a:cubicBezTo>
                  <a:close/>
                </a:path>
              </a:pathLst>
            </a:custGeom>
            <a:solidFill>
              <a:srgbClr val="000000"/>
            </a:solidFill>
            <a:ln w="47625">
              <a:solidFill>
                <a:srgbClr val="21EF80"/>
              </a:solidFill>
            </a:ln>
          </p:spPr>
        </p:sp>
        <p:sp>
          <p:nvSpPr>
            <p:cNvPr id="5" name="TextBox 5"/>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pic>
        <p:nvPicPr>
          <p:cNvPr id="6" name="Picture 6"/>
          <p:cNvPicPr>
            <a:picLocks noChangeAspect="1"/>
          </p:cNvPicPr>
          <p:nvPr/>
        </p:nvPicPr>
        <p:blipFill>
          <a:blip r:embed="rId4"/>
          <a:srcRect/>
          <a:stretch>
            <a:fillRect/>
          </a:stretch>
        </p:blipFill>
        <p:spPr>
          <a:xfrm>
            <a:off x="2446664" y="5629604"/>
            <a:ext cx="821672" cy="877409"/>
          </a:xfrm>
          <a:prstGeom prst="rect">
            <a:avLst/>
          </a:prstGeom>
        </p:spPr>
      </p:pic>
      <p:sp>
        <p:nvSpPr>
          <p:cNvPr id="7" name="Freeform 7"/>
          <p:cNvSpPr/>
          <p:nvPr/>
        </p:nvSpPr>
        <p:spPr>
          <a:xfrm>
            <a:off x="1028700" y="6912088"/>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219700" y="6912088"/>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410700" y="6912088"/>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3601700" y="6912088"/>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9465127"/>
            <a:ext cx="21945600" cy="1103930"/>
            <a:chOff x="0" y="0"/>
            <a:chExt cx="29260800" cy="1471907"/>
          </a:xfrm>
        </p:grpSpPr>
        <p:sp>
          <p:nvSpPr>
            <p:cNvPr id="12" name="Freeform 12"/>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pic>
        <p:nvPicPr>
          <p:cNvPr id="15" name="Picture 15"/>
          <p:cNvPicPr>
            <a:picLocks noChangeAspect="1"/>
          </p:cNvPicPr>
          <p:nvPr/>
        </p:nvPicPr>
        <p:blipFill>
          <a:blip r:embed="rId9"/>
          <a:srcRect/>
          <a:stretch>
            <a:fillRect/>
          </a:stretch>
        </p:blipFill>
        <p:spPr>
          <a:xfrm>
            <a:off x="16848318" y="719461"/>
            <a:ext cx="744368" cy="331244"/>
          </a:xfrm>
          <a:prstGeom prst="rect">
            <a:avLst/>
          </a:prstGeom>
        </p:spPr>
      </p:pic>
      <p:pic>
        <p:nvPicPr>
          <p:cNvPr id="16" name="Picture 16"/>
          <p:cNvPicPr>
            <a:picLocks noChangeAspect="1"/>
          </p:cNvPicPr>
          <p:nvPr/>
        </p:nvPicPr>
        <p:blipFill>
          <a:blip r:embed="rId10"/>
          <a:srcRect/>
          <a:stretch>
            <a:fillRect/>
          </a:stretch>
        </p:blipFill>
        <p:spPr>
          <a:xfrm>
            <a:off x="6597310" y="5629604"/>
            <a:ext cx="772120" cy="877409"/>
          </a:xfrm>
          <a:prstGeom prst="rect">
            <a:avLst/>
          </a:prstGeom>
        </p:spPr>
      </p:pic>
      <p:pic>
        <p:nvPicPr>
          <p:cNvPr id="17" name="Picture 17"/>
          <p:cNvPicPr>
            <a:picLocks noChangeAspect="1"/>
          </p:cNvPicPr>
          <p:nvPr/>
        </p:nvPicPr>
        <p:blipFill>
          <a:blip r:embed="rId11"/>
          <a:srcRect/>
          <a:stretch>
            <a:fillRect/>
          </a:stretch>
        </p:blipFill>
        <p:spPr>
          <a:xfrm>
            <a:off x="10698405" y="5760223"/>
            <a:ext cx="1018464" cy="616171"/>
          </a:xfrm>
          <a:prstGeom prst="rect">
            <a:avLst/>
          </a:prstGeom>
        </p:spPr>
      </p:pic>
      <p:pic>
        <p:nvPicPr>
          <p:cNvPr id="18" name="Picture 18"/>
          <p:cNvPicPr>
            <a:picLocks noChangeAspect="1"/>
          </p:cNvPicPr>
          <p:nvPr/>
        </p:nvPicPr>
        <p:blipFill>
          <a:blip r:embed="rId12"/>
          <a:srcRect/>
          <a:stretch>
            <a:fillRect/>
          </a:stretch>
        </p:blipFill>
        <p:spPr>
          <a:xfrm>
            <a:off x="15045843" y="5638524"/>
            <a:ext cx="769314" cy="859569"/>
          </a:xfrm>
          <a:prstGeom prst="rect">
            <a:avLst/>
          </a:prstGeom>
        </p:spPr>
      </p:pic>
      <p:sp>
        <p:nvSpPr>
          <p:cNvPr id="19" name="Freeform 19"/>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Freeform 20"/>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21" name="Group 21"/>
          <p:cNvGrpSpPr/>
          <p:nvPr/>
        </p:nvGrpSpPr>
        <p:grpSpPr>
          <a:xfrm>
            <a:off x="2251760" y="572874"/>
            <a:ext cx="1211480" cy="624416"/>
            <a:chOff x="0" y="0"/>
            <a:chExt cx="1615307" cy="832555"/>
          </a:xfrm>
        </p:grpSpPr>
        <p:sp>
          <p:nvSpPr>
            <p:cNvPr id="22" name="TextBox 22"/>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23" name="Freeform 23"/>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grpSp>
        <p:nvGrpSpPr>
          <p:cNvPr id="24" name="Group 24"/>
          <p:cNvGrpSpPr/>
          <p:nvPr/>
        </p:nvGrpSpPr>
        <p:grpSpPr>
          <a:xfrm>
            <a:off x="5209095" y="713838"/>
            <a:ext cx="862336" cy="327152"/>
            <a:chOff x="0" y="0"/>
            <a:chExt cx="1149782" cy="436203"/>
          </a:xfrm>
        </p:grpSpPr>
        <p:sp>
          <p:nvSpPr>
            <p:cNvPr id="25" name="TextBox 25"/>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26" name="Freeform 26"/>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grpSp>
        <p:nvGrpSpPr>
          <p:cNvPr id="27" name="Group 27"/>
          <p:cNvGrpSpPr/>
          <p:nvPr/>
        </p:nvGrpSpPr>
        <p:grpSpPr>
          <a:xfrm>
            <a:off x="3881134" y="688074"/>
            <a:ext cx="908861" cy="327152"/>
            <a:chOff x="0" y="0"/>
            <a:chExt cx="1211815" cy="436203"/>
          </a:xfrm>
        </p:grpSpPr>
        <p:sp>
          <p:nvSpPr>
            <p:cNvPr id="28" name="TextBox 28"/>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29" name="Freeform 29"/>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grpSp>
      <p:sp>
        <p:nvSpPr>
          <p:cNvPr id="30" name="TextBox 30"/>
          <p:cNvSpPr txBox="1"/>
          <p:nvPr/>
        </p:nvSpPr>
        <p:spPr>
          <a:xfrm>
            <a:off x="1028700" y="7670336"/>
            <a:ext cx="3657600" cy="4152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rPr>
              <a:t>Idle</a:t>
            </a:r>
          </a:p>
        </p:txBody>
      </p:sp>
      <p:sp>
        <p:nvSpPr>
          <p:cNvPr id="31" name="TextBox 31"/>
          <p:cNvSpPr txBox="1"/>
          <p:nvPr/>
        </p:nvSpPr>
        <p:spPr>
          <a:xfrm>
            <a:off x="5219700" y="7670336"/>
            <a:ext cx="3657600" cy="4152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rPr>
              <a:t>attack</a:t>
            </a:r>
          </a:p>
        </p:txBody>
      </p:sp>
      <p:sp>
        <p:nvSpPr>
          <p:cNvPr id="32" name="TextBox 32"/>
          <p:cNvSpPr txBox="1"/>
          <p:nvPr/>
        </p:nvSpPr>
        <p:spPr>
          <a:xfrm>
            <a:off x="9410700" y="7670336"/>
            <a:ext cx="3657600" cy="4152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rPr>
              <a:t>move</a:t>
            </a:r>
          </a:p>
        </p:txBody>
      </p:sp>
      <p:sp>
        <p:nvSpPr>
          <p:cNvPr id="33" name="TextBox 33"/>
          <p:cNvSpPr txBox="1"/>
          <p:nvPr/>
        </p:nvSpPr>
        <p:spPr>
          <a:xfrm>
            <a:off x="13601700" y="7670336"/>
            <a:ext cx="3657600" cy="4152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rPr>
              <a:t>dead</a:t>
            </a:r>
          </a:p>
        </p:txBody>
      </p:sp>
      <p:sp>
        <p:nvSpPr>
          <p:cNvPr id="34" name="TextBox 34"/>
          <p:cNvSpPr txBox="1"/>
          <p:nvPr/>
        </p:nvSpPr>
        <p:spPr>
          <a:xfrm>
            <a:off x="1659634" y="2311543"/>
            <a:ext cx="13770866" cy="1694090"/>
          </a:xfrm>
          <a:prstGeom prst="rect">
            <a:avLst/>
          </a:prstGeom>
        </p:spPr>
        <p:txBody>
          <a:bodyPr lIns="0" tIns="0" rIns="0" bIns="0" rtlCol="0" anchor="t">
            <a:spAutoFit/>
          </a:bodyPr>
          <a:lstStyle/>
          <a:p>
            <a:pPr>
              <a:lnSpc>
                <a:spcPts val="12465"/>
              </a:lnSpc>
            </a:pPr>
            <a:r>
              <a:rPr lang="en-US" sz="11130">
                <a:solidFill>
                  <a:srgbClr val="FF63D8"/>
                </a:solidFill>
                <a:latin typeface="Arcade Gamer"/>
              </a:rPr>
              <a:t>GAME MEKANIK</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3777" t="29928" r="30831" b="43623"/>
          <a:stretch>
            <a:fillRect/>
          </a:stretch>
        </p:blipFill>
        <p:spPr>
          <a:xfrm>
            <a:off x="906362" y="2185728"/>
            <a:ext cx="16352938" cy="6874023"/>
          </a:xfrm>
          <a:prstGeom prst="rect">
            <a:avLst/>
          </a:prstGeom>
        </p:spPr>
      </p:pic>
      <p:sp>
        <p:nvSpPr>
          <p:cNvPr id="5" name="TextBox 5"/>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IDLE</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3777" t="29371" r="30204" b="43345"/>
          <a:stretch>
            <a:fillRect/>
          </a:stretch>
        </p:blipFill>
        <p:spPr>
          <a:xfrm>
            <a:off x="1569882" y="2433723"/>
            <a:ext cx="14746131" cy="6283134"/>
          </a:xfrm>
          <a:prstGeom prst="rect">
            <a:avLst/>
          </a:prstGeom>
        </p:spPr>
      </p:pic>
      <p:sp>
        <p:nvSpPr>
          <p:cNvPr id="5" name="TextBox 5"/>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ATTACK</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465127"/>
            <a:ext cx="21945600" cy="1103930"/>
            <a:chOff x="0" y="0"/>
            <a:chExt cx="29260800" cy="1471907"/>
          </a:xfrm>
        </p:grpSpPr>
        <p:sp>
          <p:nvSpPr>
            <p:cNvPr id="3" name="Freeform 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6"/>
          <p:cNvPicPr>
            <a:picLocks noChangeAspect="1"/>
          </p:cNvPicPr>
          <p:nvPr/>
        </p:nvPicPr>
        <p:blipFill>
          <a:blip r:embed="rId4"/>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251760" y="572874"/>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5209095" y="713838"/>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5" name="Group 15"/>
          <p:cNvGrpSpPr/>
          <p:nvPr/>
        </p:nvGrpSpPr>
        <p:grpSpPr>
          <a:xfrm>
            <a:off x="3881134" y="688074"/>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8" name="TextBox 18"/>
          <p:cNvSpPr txBox="1"/>
          <p:nvPr/>
        </p:nvSpPr>
        <p:spPr>
          <a:xfrm>
            <a:off x="6451111" y="397199"/>
            <a:ext cx="5104688" cy="2071370"/>
          </a:xfrm>
          <a:prstGeom prst="rect">
            <a:avLst/>
          </a:prstGeom>
        </p:spPr>
        <p:txBody>
          <a:bodyPr lIns="0" tIns="0" rIns="0" bIns="0" rtlCol="0" anchor="t">
            <a:spAutoFit/>
          </a:bodyPr>
          <a:lstStyle/>
          <a:p>
            <a:pPr>
              <a:lnSpc>
                <a:spcPts val="7839"/>
              </a:lnSpc>
            </a:pPr>
            <a:r>
              <a:rPr lang="en-US" sz="6999">
                <a:solidFill>
                  <a:srgbClr val="FF63D8"/>
                </a:solidFill>
                <a:latin typeface="Arcade Gamer"/>
              </a:rPr>
              <a:t>BASIC ATTACK</a:t>
            </a:r>
          </a:p>
        </p:txBody>
      </p:sp>
      <p:sp>
        <p:nvSpPr>
          <p:cNvPr id="19" name="Freeform 19"/>
          <p:cNvSpPr/>
          <p:nvPr/>
        </p:nvSpPr>
        <p:spPr>
          <a:xfrm>
            <a:off x="3003486"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0" name="TextBox 20"/>
          <p:cNvSpPr txBox="1"/>
          <p:nvPr/>
        </p:nvSpPr>
        <p:spPr>
          <a:xfrm>
            <a:off x="257395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IDLE</a:t>
            </a:r>
          </a:p>
        </p:txBody>
      </p:sp>
      <p:sp>
        <p:nvSpPr>
          <p:cNvPr id="21" name="Freeform 21"/>
          <p:cNvSpPr/>
          <p:nvPr/>
        </p:nvSpPr>
        <p:spPr>
          <a:xfrm>
            <a:off x="11062754"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2" name="TextBox 22"/>
          <p:cNvSpPr txBox="1"/>
          <p:nvPr/>
        </p:nvSpPr>
        <p:spPr>
          <a:xfrm>
            <a:off x="10633227"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ATTACK</a:t>
            </a:r>
          </a:p>
        </p:txBody>
      </p:sp>
      <p:sp>
        <p:nvSpPr>
          <p:cNvPr id="23" name="AutoShape 23"/>
          <p:cNvSpPr/>
          <p:nvPr/>
        </p:nvSpPr>
        <p:spPr>
          <a:xfrm flipV="1">
            <a:off x="6451111" y="5545230"/>
            <a:ext cx="4405998" cy="6821"/>
          </a:xfrm>
          <a:prstGeom prst="line">
            <a:avLst/>
          </a:prstGeom>
          <a:ln w="38100" cap="flat">
            <a:solidFill>
              <a:srgbClr val="FFFFFF"/>
            </a:solidFill>
            <a:prstDash val="solid"/>
            <a:headEnd type="none" w="sm" len="sm"/>
            <a:tailEnd type="arrow" w="med" len="sm"/>
          </a:ln>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2994" t="29092" r="29891" b="43623"/>
          <a:stretch>
            <a:fillRect/>
          </a:stretch>
        </p:blipFill>
        <p:spPr>
          <a:xfrm>
            <a:off x="1028700" y="2048260"/>
            <a:ext cx="16230600" cy="6711387"/>
          </a:xfrm>
          <a:prstGeom prst="rect">
            <a:avLst/>
          </a:prstGeom>
        </p:spPr>
      </p:pic>
      <p:sp>
        <p:nvSpPr>
          <p:cNvPr id="5" name="TextBox 5"/>
          <p:cNvSpPr txBox="1"/>
          <p:nvPr/>
        </p:nvSpPr>
        <p:spPr>
          <a:xfrm>
            <a:off x="5053528" y="529514"/>
            <a:ext cx="10008089" cy="1000274"/>
          </a:xfrm>
          <a:prstGeom prst="rect">
            <a:avLst/>
          </a:prstGeom>
        </p:spPr>
        <p:txBody>
          <a:bodyPr lIns="0" tIns="0" rIns="0" bIns="0" rtlCol="0" anchor="t">
            <a:spAutoFit/>
          </a:bodyPr>
          <a:lstStyle/>
          <a:p>
            <a:pPr>
              <a:lnSpc>
                <a:spcPts val="7839"/>
              </a:lnSpc>
            </a:pPr>
            <a:r>
              <a:rPr lang="en-US" sz="6999" dirty="0">
                <a:solidFill>
                  <a:srgbClr val="FF63D8"/>
                </a:solidFill>
                <a:latin typeface="Arcade Gamer"/>
              </a:rPr>
              <a:t>COMBO ATTACK </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465127"/>
            <a:ext cx="21945600" cy="1103930"/>
            <a:chOff x="0" y="0"/>
            <a:chExt cx="29260800" cy="1471907"/>
          </a:xfrm>
        </p:grpSpPr>
        <p:sp>
          <p:nvSpPr>
            <p:cNvPr id="3" name="Freeform 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6"/>
          <p:cNvPicPr>
            <a:picLocks noChangeAspect="1"/>
          </p:cNvPicPr>
          <p:nvPr/>
        </p:nvPicPr>
        <p:blipFill>
          <a:blip r:embed="rId4"/>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251760" y="572874"/>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5209095" y="713838"/>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5" name="Group 15"/>
          <p:cNvGrpSpPr/>
          <p:nvPr/>
        </p:nvGrpSpPr>
        <p:grpSpPr>
          <a:xfrm>
            <a:off x="3881134" y="688074"/>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8" name="TextBox 18"/>
          <p:cNvSpPr txBox="1"/>
          <p:nvPr/>
        </p:nvSpPr>
        <p:spPr>
          <a:xfrm>
            <a:off x="6451111" y="397199"/>
            <a:ext cx="5769113" cy="2071370"/>
          </a:xfrm>
          <a:prstGeom prst="rect">
            <a:avLst/>
          </a:prstGeom>
        </p:spPr>
        <p:txBody>
          <a:bodyPr lIns="0" tIns="0" rIns="0" bIns="0" rtlCol="0" anchor="t">
            <a:spAutoFit/>
          </a:bodyPr>
          <a:lstStyle/>
          <a:p>
            <a:pPr>
              <a:lnSpc>
                <a:spcPts val="7839"/>
              </a:lnSpc>
            </a:pPr>
            <a:r>
              <a:rPr lang="en-US" sz="6999">
                <a:solidFill>
                  <a:srgbClr val="FF63D8"/>
                </a:solidFill>
                <a:latin typeface="Arcade Gamer"/>
              </a:rPr>
              <a:t>COMBO ATTACK 1</a:t>
            </a:r>
          </a:p>
        </p:txBody>
      </p:sp>
      <p:sp>
        <p:nvSpPr>
          <p:cNvPr id="19" name="Freeform 19"/>
          <p:cNvSpPr/>
          <p:nvPr/>
        </p:nvSpPr>
        <p:spPr>
          <a:xfrm>
            <a:off x="3003486"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0" name="TextBox 20"/>
          <p:cNvSpPr txBox="1"/>
          <p:nvPr/>
        </p:nvSpPr>
        <p:spPr>
          <a:xfrm>
            <a:off x="257395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IDLE</a:t>
            </a:r>
          </a:p>
        </p:txBody>
      </p:sp>
      <p:sp>
        <p:nvSpPr>
          <p:cNvPr id="21" name="Freeform 21"/>
          <p:cNvSpPr/>
          <p:nvPr/>
        </p:nvSpPr>
        <p:spPr>
          <a:xfrm>
            <a:off x="7634951"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2" name="TextBox 22"/>
          <p:cNvSpPr txBox="1"/>
          <p:nvPr/>
        </p:nvSpPr>
        <p:spPr>
          <a:xfrm>
            <a:off x="7205424"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ATTACK 1</a:t>
            </a:r>
          </a:p>
        </p:txBody>
      </p:sp>
      <p:sp>
        <p:nvSpPr>
          <p:cNvPr id="23" name="Freeform 23"/>
          <p:cNvSpPr/>
          <p:nvPr/>
        </p:nvSpPr>
        <p:spPr>
          <a:xfrm>
            <a:off x="11982875"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4" name="TextBox 24"/>
          <p:cNvSpPr txBox="1"/>
          <p:nvPr/>
        </p:nvSpPr>
        <p:spPr>
          <a:xfrm>
            <a:off x="1155334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ATTACK 2</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3750"/>
          <a:stretch>
            <a:fillRect/>
          </a:stretch>
        </p:blipFill>
        <p:spPr>
          <a:xfrm>
            <a:off x="0" y="0"/>
            <a:ext cx="18288000" cy="10287000"/>
          </a:xfrm>
          <a:prstGeom prst="rect">
            <a:avLst/>
          </a:prstGeom>
        </p:spPr>
      </p:pic>
      <p:sp>
        <p:nvSpPr>
          <p:cNvPr id="3" name="Freeform 3"/>
          <p:cNvSpPr/>
          <p:nvPr/>
        </p:nvSpPr>
        <p:spPr>
          <a:xfrm>
            <a:off x="73609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5616"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17418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892748"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611314"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864394"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5599900" y="9332430"/>
            <a:ext cx="602156" cy="466397"/>
          </a:xfrm>
          <a:custGeom>
            <a:avLst/>
            <a:gdLst/>
            <a:ahLst/>
            <a:cxnLst/>
            <a:rect l="l" t="t" r="r" b="b"/>
            <a:pathLst>
              <a:path w="602156" h="466397">
                <a:moveTo>
                  <a:pt x="0" y="0"/>
                </a:moveTo>
                <a:lnTo>
                  <a:pt x="602155" y="0"/>
                </a:lnTo>
                <a:lnTo>
                  <a:pt x="602155"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335405"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7070911"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4128888"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648991" y="9798827"/>
            <a:ext cx="9743793" cy="1470427"/>
          </a:xfrm>
          <a:custGeom>
            <a:avLst/>
            <a:gdLst/>
            <a:ahLst/>
            <a:cxnLst/>
            <a:rect l="l" t="t" r="r" b="b"/>
            <a:pathLst>
              <a:path w="9743793" h="1470427">
                <a:moveTo>
                  <a:pt x="0" y="0"/>
                </a:moveTo>
                <a:lnTo>
                  <a:pt x="9743793" y="0"/>
                </a:lnTo>
                <a:lnTo>
                  <a:pt x="9743793" y="1470427"/>
                </a:lnTo>
                <a:lnTo>
                  <a:pt x="0" y="14704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9143297" y="9798827"/>
            <a:ext cx="9743793" cy="1470427"/>
          </a:xfrm>
          <a:custGeom>
            <a:avLst/>
            <a:gdLst/>
            <a:ahLst/>
            <a:cxnLst/>
            <a:rect l="l" t="t" r="r" b="b"/>
            <a:pathLst>
              <a:path w="9743793" h="1470427">
                <a:moveTo>
                  <a:pt x="0" y="0"/>
                </a:moveTo>
                <a:lnTo>
                  <a:pt x="9743794" y="0"/>
                </a:lnTo>
                <a:lnTo>
                  <a:pt x="9743794" y="1470427"/>
                </a:lnTo>
                <a:lnTo>
                  <a:pt x="0" y="14704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5784836" y="163108"/>
            <a:ext cx="2305451" cy="1731184"/>
          </a:xfrm>
          <a:custGeom>
            <a:avLst/>
            <a:gdLst/>
            <a:ahLst/>
            <a:cxnLst/>
            <a:rect l="l" t="t" r="r" b="b"/>
            <a:pathLst>
              <a:path w="2305451" h="1731184">
                <a:moveTo>
                  <a:pt x="0" y="0"/>
                </a:moveTo>
                <a:lnTo>
                  <a:pt x="2305451" y="0"/>
                </a:lnTo>
                <a:lnTo>
                  <a:pt x="2305451" y="1731184"/>
                </a:lnTo>
                <a:lnTo>
                  <a:pt x="0" y="173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flipH="1">
            <a:off x="152352" y="50067"/>
            <a:ext cx="2606529" cy="1957266"/>
          </a:xfrm>
          <a:custGeom>
            <a:avLst/>
            <a:gdLst/>
            <a:ahLst/>
            <a:cxnLst/>
            <a:rect l="l" t="t" r="r" b="b"/>
            <a:pathLst>
              <a:path w="2606529" h="1957266">
                <a:moveTo>
                  <a:pt x="2606528" y="0"/>
                </a:moveTo>
                <a:lnTo>
                  <a:pt x="0" y="0"/>
                </a:lnTo>
                <a:lnTo>
                  <a:pt x="0" y="1957266"/>
                </a:lnTo>
                <a:lnTo>
                  <a:pt x="2606528" y="1957266"/>
                </a:lnTo>
                <a:lnTo>
                  <a:pt x="260652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3903922" y="31017"/>
            <a:ext cx="9969776" cy="811150"/>
          </a:xfrm>
          <a:prstGeom prst="rect">
            <a:avLst/>
          </a:prstGeom>
        </p:spPr>
        <p:txBody>
          <a:bodyPr lIns="0" tIns="0" rIns="0" bIns="0" rtlCol="0" anchor="t">
            <a:spAutoFit/>
          </a:bodyPr>
          <a:lstStyle/>
          <a:p>
            <a:pPr algn="ctr">
              <a:lnSpc>
                <a:spcPts val="5928"/>
              </a:lnSpc>
            </a:pPr>
            <a:r>
              <a:rPr lang="en-US" sz="5200" spc="-239">
                <a:solidFill>
                  <a:srgbClr val="FFFFFF"/>
                </a:solidFill>
                <a:latin typeface="Arcade Gamer Bold"/>
              </a:rPr>
              <a:t>STORY GAME</a:t>
            </a:r>
          </a:p>
        </p:txBody>
      </p:sp>
      <p:sp>
        <p:nvSpPr>
          <p:cNvPr id="18" name="TextBox 18"/>
          <p:cNvSpPr txBox="1"/>
          <p:nvPr/>
        </p:nvSpPr>
        <p:spPr>
          <a:xfrm>
            <a:off x="387729" y="1219311"/>
            <a:ext cx="17512543" cy="7355796"/>
          </a:xfrm>
          <a:prstGeom prst="rect">
            <a:avLst/>
          </a:prstGeom>
        </p:spPr>
        <p:txBody>
          <a:bodyPr lIns="0" tIns="0" rIns="0" bIns="0" rtlCol="0" anchor="t">
            <a:spAutoFit/>
          </a:bodyPr>
          <a:lstStyle/>
          <a:p>
            <a:pPr algn="ctr">
              <a:lnSpc>
                <a:spcPts val="4798"/>
              </a:lnSpc>
            </a:pPr>
            <a:r>
              <a:rPr lang="en-US" sz="3427" spc="-157" dirty="0">
                <a:solidFill>
                  <a:srgbClr val="FFFFFF"/>
                </a:solidFill>
                <a:latin typeface="Poppins"/>
              </a:rPr>
              <a:t>Planet </a:t>
            </a:r>
            <a:r>
              <a:rPr lang="en-US" sz="3427" spc="-157" dirty="0" err="1">
                <a:solidFill>
                  <a:srgbClr val="FFFFFF"/>
                </a:solidFill>
                <a:latin typeface="Poppins"/>
              </a:rPr>
              <a:t>bumi</a:t>
            </a:r>
            <a:r>
              <a:rPr lang="en-US" sz="3427" spc="-157" dirty="0">
                <a:solidFill>
                  <a:srgbClr val="FFFFFF"/>
                </a:solidFill>
                <a:latin typeface="Poppins"/>
              </a:rPr>
              <a:t> yang </a:t>
            </a:r>
            <a:r>
              <a:rPr lang="en-US" sz="3427" spc="-157" dirty="0" err="1">
                <a:solidFill>
                  <a:srgbClr val="FFFFFF"/>
                </a:solidFill>
                <a:latin typeface="Poppins"/>
              </a:rPr>
              <a:t>dulunya</a:t>
            </a:r>
            <a:r>
              <a:rPr lang="en-US" sz="3427" spc="-157" dirty="0">
                <a:solidFill>
                  <a:srgbClr val="FFFFFF"/>
                </a:solidFill>
                <a:latin typeface="Poppins"/>
              </a:rPr>
              <a:t> </a:t>
            </a:r>
            <a:r>
              <a:rPr lang="en-US" sz="3427" spc="-157" dirty="0" err="1">
                <a:solidFill>
                  <a:srgbClr val="FFFFFF"/>
                </a:solidFill>
                <a:latin typeface="Poppins"/>
              </a:rPr>
              <a:t>indah</a:t>
            </a:r>
            <a:r>
              <a:rPr lang="en-US" sz="3427" spc="-157" dirty="0">
                <a:solidFill>
                  <a:srgbClr val="FFFFFF"/>
                </a:solidFill>
                <a:latin typeface="Poppins"/>
              </a:rPr>
              <a:t> dan </a:t>
            </a:r>
            <a:r>
              <a:rPr lang="en-US" sz="3427" spc="-157" dirty="0" err="1">
                <a:solidFill>
                  <a:srgbClr val="FFFFFF"/>
                </a:solidFill>
                <a:latin typeface="Poppins"/>
              </a:rPr>
              <a:t>dipenuhi</a:t>
            </a:r>
            <a:r>
              <a:rPr lang="en-US" sz="3427" spc="-157" dirty="0">
                <a:solidFill>
                  <a:srgbClr val="FFFFFF"/>
                </a:solidFill>
                <a:latin typeface="Poppins"/>
              </a:rPr>
              <a:t> </a:t>
            </a:r>
            <a:r>
              <a:rPr lang="en-US" sz="3427" spc="-157" dirty="0" err="1">
                <a:solidFill>
                  <a:srgbClr val="FFFFFF"/>
                </a:solidFill>
                <a:latin typeface="Poppins"/>
              </a:rPr>
              <a:t>tumbuhan</a:t>
            </a:r>
            <a:r>
              <a:rPr lang="en-US" sz="3427" spc="-157" dirty="0">
                <a:solidFill>
                  <a:srgbClr val="FFFFFF"/>
                </a:solidFill>
                <a:latin typeface="Poppins"/>
              </a:rPr>
              <a:t> </a:t>
            </a:r>
            <a:r>
              <a:rPr lang="en-US" sz="3427" spc="-157" dirty="0" err="1">
                <a:solidFill>
                  <a:srgbClr val="FFFFFF"/>
                </a:solidFill>
                <a:latin typeface="Poppins"/>
              </a:rPr>
              <a:t>hijau</a:t>
            </a:r>
            <a:r>
              <a:rPr lang="en-US" sz="3427" spc="-157" dirty="0">
                <a:solidFill>
                  <a:srgbClr val="FFFFFF"/>
                </a:solidFill>
                <a:latin typeface="Poppins"/>
              </a:rPr>
              <a:t> </a:t>
            </a:r>
            <a:r>
              <a:rPr lang="en-US" sz="3427" spc="-157" dirty="0" err="1">
                <a:solidFill>
                  <a:srgbClr val="FFFFFF"/>
                </a:solidFill>
                <a:latin typeface="Poppins"/>
              </a:rPr>
              <a:t>kini</a:t>
            </a:r>
            <a:r>
              <a:rPr lang="en-US" sz="3427" spc="-157" dirty="0">
                <a:solidFill>
                  <a:srgbClr val="FFFFFF"/>
                </a:solidFill>
                <a:latin typeface="Poppins"/>
              </a:rPr>
              <a:t> </a:t>
            </a:r>
            <a:r>
              <a:rPr lang="en-US" sz="3427" spc="-157" dirty="0" err="1">
                <a:solidFill>
                  <a:srgbClr val="FFFFFF"/>
                </a:solidFill>
                <a:latin typeface="Poppins"/>
              </a:rPr>
              <a:t>telah</a:t>
            </a:r>
            <a:r>
              <a:rPr lang="en-US" sz="3427" spc="-157" dirty="0">
                <a:solidFill>
                  <a:srgbClr val="FFFFFF"/>
                </a:solidFill>
                <a:latin typeface="Poppins"/>
              </a:rPr>
              <a:t> </a:t>
            </a:r>
            <a:r>
              <a:rPr lang="en-US" sz="3427" spc="-157" dirty="0" err="1">
                <a:solidFill>
                  <a:srgbClr val="FFFFFF"/>
                </a:solidFill>
                <a:latin typeface="Poppins"/>
              </a:rPr>
              <a:t>menjadi</a:t>
            </a:r>
            <a:r>
              <a:rPr lang="en-US" sz="3427" spc="-157" dirty="0">
                <a:solidFill>
                  <a:srgbClr val="FFFFFF"/>
                </a:solidFill>
                <a:latin typeface="Poppins"/>
              </a:rPr>
              <a:t> planet yang </a:t>
            </a:r>
            <a:r>
              <a:rPr lang="en-US" sz="3427" spc="-157" dirty="0" err="1">
                <a:solidFill>
                  <a:srgbClr val="FFFFFF"/>
                </a:solidFill>
                <a:latin typeface="Poppins"/>
              </a:rPr>
              <a:t>dipehuni</a:t>
            </a:r>
            <a:r>
              <a:rPr lang="en-US" sz="3427" spc="-157" dirty="0">
                <a:solidFill>
                  <a:srgbClr val="FFFFFF"/>
                </a:solidFill>
                <a:latin typeface="Poppins"/>
              </a:rPr>
              <a:t> </a:t>
            </a:r>
            <a:r>
              <a:rPr lang="en-US" sz="3427" spc="-157" dirty="0" err="1">
                <a:solidFill>
                  <a:srgbClr val="FFFFFF"/>
                </a:solidFill>
                <a:latin typeface="Poppins"/>
              </a:rPr>
              <a:t>dengan</a:t>
            </a:r>
            <a:r>
              <a:rPr lang="en-US" sz="3427" spc="-157" dirty="0">
                <a:solidFill>
                  <a:srgbClr val="FFFFFF"/>
                </a:solidFill>
                <a:latin typeface="Poppins"/>
              </a:rPr>
              <a:t> </a:t>
            </a:r>
            <a:r>
              <a:rPr lang="en-US" sz="3427" spc="-157" dirty="0" err="1">
                <a:solidFill>
                  <a:srgbClr val="FFFFFF"/>
                </a:solidFill>
                <a:latin typeface="Poppins"/>
              </a:rPr>
              <a:t>sampah</a:t>
            </a:r>
            <a:r>
              <a:rPr lang="en-US" sz="3427" spc="-157" dirty="0">
                <a:solidFill>
                  <a:srgbClr val="FFFFFF"/>
                </a:solidFill>
                <a:latin typeface="Poppins"/>
              </a:rPr>
              <a:t> </a:t>
            </a:r>
            <a:r>
              <a:rPr lang="en-US" sz="3427" spc="-157" dirty="0" err="1">
                <a:solidFill>
                  <a:srgbClr val="FFFFFF"/>
                </a:solidFill>
                <a:latin typeface="Poppins"/>
              </a:rPr>
              <a:t>karena</a:t>
            </a:r>
            <a:r>
              <a:rPr lang="en-US" sz="3427" spc="-157" dirty="0">
                <a:solidFill>
                  <a:srgbClr val="FFFFFF"/>
                </a:solidFill>
                <a:latin typeface="Poppins"/>
              </a:rPr>
              <a:t> </a:t>
            </a:r>
            <a:r>
              <a:rPr lang="en-US" sz="3427" spc="-157" dirty="0" err="1">
                <a:solidFill>
                  <a:srgbClr val="FFFFFF"/>
                </a:solidFill>
                <a:latin typeface="Poppins"/>
              </a:rPr>
              <a:t>ulah</a:t>
            </a:r>
            <a:r>
              <a:rPr lang="en-US" sz="3427" spc="-157" dirty="0">
                <a:solidFill>
                  <a:srgbClr val="FFFFFF"/>
                </a:solidFill>
                <a:latin typeface="Poppins"/>
              </a:rPr>
              <a:t> </a:t>
            </a:r>
            <a:r>
              <a:rPr lang="en-US" sz="3427" spc="-157" dirty="0" err="1">
                <a:solidFill>
                  <a:srgbClr val="FFFFFF"/>
                </a:solidFill>
                <a:latin typeface="Poppins"/>
              </a:rPr>
              <a:t>manusia</a:t>
            </a:r>
            <a:r>
              <a:rPr lang="en-US" sz="3427" spc="-157" dirty="0">
                <a:solidFill>
                  <a:srgbClr val="FFFFFF"/>
                </a:solidFill>
                <a:latin typeface="Poppins"/>
              </a:rPr>
              <a:t> </a:t>
            </a:r>
            <a:r>
              <a:rPr lang="en-US" sz="3427" spc="-157" dirty="0" err="1">
                <a:solidFill>
                  <a:srgbClr val="FFFFFF"/>
                </a:solidFill>
                <a:latin typeface="Poppins"/>
              </a:rPr>
              <a:t>sendiri</a:t>
            </a:r>
            <a:r>
              <a:rPr lang="en-US" sz="3427" spc="-157" dirty="0">
                <a:solidFill>
                  <a:srgbClr val="FFFFFF"/>
                </a:solidFill>
                <a:latin typeface="Poppins"/>
              </a:rPr>
              <a:t>. Setelah </a:t>
            </a:r>
            <a:r>
              <a:rPr lang="en-US" sz="3427" spc="-157" dirty="0" err="1">
                <a:solidFill>
                  <a:srgbClr val="FFFFFF"/>
                </a:solidFill>
                <a:latin typeface="Poppins"/>
              </a:rPr>
              <a:t>umat</a:t>
            </a:r>
            <a:r>
              <a:rPr lang="en-US" sz="3427" spc="-157" dirty="0">
                <a:solidFill>
                  <a:srgbClr val="FFFFFF"/>
                </a:solidFill>
                <a:latin typeface="Poppins"/>
              </a:rPr>
              <a:t> </a:t>
            </a:r>
            <a:r>
              <a:rPr lang="en-US" sz="3427" spc="-157" dirty="0" err="1">
                <a:solidFill>
                  <a:srgbClr val="FFFFFF"/>
                </a:solidFill>
                <a:latin typeface="Poppins"/>
              </a:rPr>
              <a:t>manusia</a:t>
            </a:r>
            <a:r>
              <a:rPr lang="en-US" sz="3427" spc="-157" dirty="0">
                <a:solidFill>
                  <a:srgbClr val="FFFFFF"/>
                </a:solidFill>
                <a:latin typeface="Poppins"/>
              </a:rPr>
              <a:t> </a:t>
            </a:r>
            <a:r>
              <a:rPr lang="en-US" sz="3427" spc="-157" dirty="0" err="1">
                <a:solidFill>
                  <a:srgbClr val="FFFFFF"/>
                </a:solidFill>
                <a:latin typeface="Poppins"/>
              </a:rPr>
              <a:t>menghancurkan</a:t>
            </a:r>
            <a:r>
              <a:rPr lang="en-US" sz="3427" spc="-157" dirty="0">
                <a:solidFill>
                  <a:srgbClr val="FFFFFF"/>
                </a:solidFill>
                <a:latin typeface="Poppins"/>
              </a:rPr>
              <a:t> </a:t>
            </a:r>
            <a:r>
              <a:rPr lang="en-US" sz="3427" spc="-157" dirty="0" err="1">
                <a:solidFill>
                  <a:srgbClr val="FFFFFF"/>
                </a:solidFill>
                <a:latin typeface="Poppins"/>
              </a:rPr>
              <a:t>seluruh</a:t>
            </a:r>
            <a:r>
              <a:rPr lang="en-US" sz="3427" spc="-157" dirty="0">
                <a:solidFill>
                  <a:srgbClr val="FFFFFF"/>
                </a:solidFill>
                <a:latin typeface="Poppins"/>
              </a:rPr>
              <a:t> planet </a:t>
            </a:r>
            <a:r>
              <a:rPr lang="en-US" sz="3427" spc="-157" dirty="0" err="1">
                <a:solidFill>
                  <a:srgbClr val="FFFFFF"/>
                </a:solidFill>
                <a:latin typeface="Poppins"/>
              </a:rPr>
              <a:t>bumi</a:t>
            </a:r>
            <a:r>
              <a:rPr lang="en-US" sz="3427" spc="-157" dirty="0">
                <a:solidFill>
                  <a:srgbClr val="FFFFFF"/>
                </a:solidFill>
                <a:latin typeface="Poppins"/>
              </a:rPr>
              <a:t>, </a:t>
            </a:r>
            <a:r>
              <a:rPr lang="en-US" sz="3427" spc="-157" dirty="0" err="1">
                <a:solidFill>
                  <a:srgbClr val="FFFFFF"/>
                </a:solidFill>
                <a:latin typeface="Poppins"/>
              </a:rPr>
              <a:t>sebagian</a:t>
            </a:r>
            <a:r>
              <a:rPr lang="en-US" sz="3427" spc="-157" dirty="0">
                <a:solidFill>
                  <a:srgbClr val="FFFFFF"/>
                </a:solidFill>
                <a:latin typeface="Poppins"/>
              </a:rPr>
              <a:t> </a:t>
            </a:r>
            <a:r>
              <a:rPr lang="en-US" sz="3427" spc="-157" dirty="0" err="1">
                <a:solidFill>
                  <a:srgbClr val="FFFFFF"/>
                </a:solidFill>
                <a:latin typeface="Poppins"/>
              </a:rPr>
              <a:t>besar</a:t>
            </a:r>
            <a:r>
              <a:rPr lang="en-US" sz="3427" spc="-157" dirty="0">
                <a:solidFill>
                  <a:srgbClr val="FFFFFF"/>
                </a:solidFill>
                <a:latin typeface="Poppins"/>
              </a:rPr>
              <a:t> </a:t>
            </a:r>
            <a:r>
              <a:rPr lang="en-US" sz="3427" spc="-157" dirty="0" err="1">
                <a:solidFill>
                  <a:srgbClr val="FFFFFF"/>
                </a:solidFill>
                <a:latin typeface="Poppins"/>
              </a:rPr>
              <a:t>dari</a:t>
            </a:r>
            <a:r>
              <a:rPr lang="en-US" sz="3427" spc="-157" dirty="0">
                <a:solidFill>
                  <a:srgbClr val="FFFFFF"/>
                </a:solidFill>
                <a:latin typeface="Poppins"/>
              </a:rPr>
              <a:t> </a:t>
            </a:r>
            <a:r>
              <a:rPr lang="en-US" sz="3427" spc="-157" dirty="0" err="1">
                <a:solidFill>
                  <a:srgbClr val="FFFFFF"/>
                </a:solidFill>
                <a:latin typeface="Poppins"/>
              </a:rPr>
              <a:t>mereka</a:t>
            </a:r>
            <a:r>
              <a:rPr lang="en-US" sz="3427" spc="-157" dirty="0">
                <a:solidFill>
                  <a:srgbClr val="FFFFFF"/>
                </a:solidFill>
                <a:latin typeface="Poppins"/>
              </a:rPr>
              <a:t> </a:t>
            </a:r>
            <a:r>
              <a:rPr lang="en-US" sz="3427" spc="-157" dirty="0" err="1">
                <a:solidFill>
                  <a:srgbClr val="FFFFFF"/>
                </a:solidFill>
                <a:latin typeface="Poppins"/>
              </a:rPr>
              <a:t>melarikan</a:t>
            </a:r>
            <a:r>
              <a:rPr lang="en-US" sz="3427" spc="-157" dirty="0">
                <a:solidFill>
                  <a:srgbClr val="FFFFFF"/>
                </a:solidFill>
                <a:latin typeface="Poppins"/>
              </a:rPr>
              <a:t> </a:t>
            </a:r>
            <a:r>
              <a:rPr lang="en-US" sz="3427" spc="-157" dirty="0" err="1">
                <a:solidFill>
                  <a:srgbClr val="FFFFFF"/>
                </a:solidFill>
                <a:latin typeface="Poppins"/>
              </a:rPr>
              <a:t>diri</a:t>
            </a:r>
            <a:r>
              <a:rPr lang="en-US" sz="3427" spc="-157" dirty="0">
                <a:solidFill>
                  <a:srgbClr val="FFFFFF"/>
                </a:solidFill>
                <a:latin typeface="Poppins"/>
              </a:rPr>
              <a:t> ke planet yang </a:t>
            </a:r>
            <a:r>
              <a:rPr lang="en-US" sz="3427" spc="-157" dirty="0" err="1">
                <a:solidFill>
                  <a:srgbClr val="FFFFFF"/>
                </a:solidFill>
                <a:latin typeface="Poppins"/>
              </a:rPr>
              <a:t>bernama</a:t>
            </a:r>
            <a:r>
              <a:rPr lang="en-US" sz="3427" spc="-157" dirty="0">
                <a:solidFill>
                  <a:srgbClr val="FFFFFF"/>
                </a:solidFill>
                <a:latin typeface="Poppins"/>
              </a:rPr>
              <a:t> Mars untuk </a:t>
            </a:r>
            <a:r>
              <a:rPr lang="en-US" sz="3427" spc="-157" dirty="0" err="1">
                <a:solidFill>
                  <a:srgbClr val="FFFFFF"/>
                </a:solidFill>
                <a:latin typeface="Poppins"/>
              </a:rPr>
              <a:t>menghuni</a:t>
            </a:r>
            <a:r>
              <a:rPr lang="en-US" sz="3427" spc="-157" dirty="0">
                <a:solidFill>
                  <a:srgbClr val="FFFFFF"/>
                </a:solidFill>
                <a:latin typeface="Poppins"/>
              </a:rPr>
              <a:t> dan </a:t>
            </a:r>
            <a:r>
              <a:rPr lang="en-US" sz="3427" spc="-157" dirty="0" err="1">
                <a:solidFill>
                  <a:srgbClr val="FFFFFF"/>
                </a:solidFill>
                <a:latin typeface="Poppins"/>
              </a:rPr>
              <a:t>mungkin</a:t>
            </a:r>
            <a:r>
              <a:rPr lang="en-US" sz="3427" spc="-157" dirty="0">
                <a:solidFill>
                  <a:srgbClr val="FFFFFF"/>
                </a:solidFill>
                <a:latin typeface="Poppins"/>
              </a:rPr>
              <a:t> </a:t>
            </a:r>
            <a:r>
              <a:rPr lang="en-US" sz="3427" spc="-157" dirty="0" err="1">
                <a:solidFill>
                  <a:srgbClr val="FFFFFF"/>
                </a:solidFill>
                <a:latin typeface="Poppins"/>
              </a:rPr>
              <a:t>merusak</a:t>
            </a:r>
            <a:r>
              <a:rPr lang="en-US" sz="3427" spc="-157" dirty="0">
                <a:solidFill>
                  <a:srgbClr val="FFFFFF"/>
                </a:solidFill>
                <a:latin typeface="Poppins"/>
              </a:rPr>
              <a:t> planet </a:t>
            </a:r>
            <a:r>
              <a:rPr lang="en-US" sz="3427" spc="-157" dirty="0" err="1">
                <a:solidFill>
                  <a:srgbClr val="FFFFFF"/>
                </a:solidFill>
                <a:latin typeface="Poppins"/>
              </a:rPr>
              <a:t>tersebut</a:t>
            </a:r>
            <a:r>
              <a:rPr lang="en-US" sz="3427" spc="-157" dirty="0">
                <a:solidFill>
                  <a:srgbClr val="FFFFFF"/>
                </a:solidFill>
                <a:latin typeface="Poppins"/>
              </a:rPr>
              <a:t>. Di </a:t>
            </a:r>
            <a:r>
              <a:rPr lang="en-US" sz="3427" spc="-157" dirty="0" err="1">
                <a:solidFill>
                  <a:srgbClr val="FFFFFF"/>
                </a:solidFill>
                <a:latin typeface="Poppins"/>
              </a:rPr>
              <a:t>bumi</a:t>
            </a:r>
            <a:r>
              <a:rPr lang="en-US" sz="3427" spc="-157" dirty="0">
                <a:solidFill>
                  <a:srgbClr val="FFFFFF"/>
                </a:solidFill>
                <a:latin typeface="Poppins"/>
              </a:rPr>
              <a:t> </a:t>
            </a:r>
            <a:r>
              <a:rPr lang="en-US" sz="3427" spc="-157" dirty="0" err="1">
                <a:solidFill>
                  <a:srgbClr val="FFFFFF"/>
                </a:solidFill>
                <a:latin typeface="Poppins"/>
              </a:rPr>
              <a:t>hanya</a:t>
            </a:r>
            <a:r>
              <a:rPr lang="en-US" sz="3427" spc="-157" dirty="0">
                <a:solidFill>
                  <a:srgbClr val="FFFFFF"/>
                </a:solidFill>
                <a:latin typeface="Poppins"/>
              </a:rPr>
              <a:t> </a:t>
            </a:r>
            <a:r>
              <a:rPr lang="en-US" sz="3427" spc="-157" dirty="0" err="1">
                <a:solidFill>
                  <a:srgbClr val="FFFFFF"/>
                </a:solidFill>
                <a:latin typeface="Poppins"/>
              </a:rPr>
              <a:t>tersisa</a:t>
            </a:r>
            <a:r>
              <a:rPr lang="en-US" sz="3427" spc="-157" dirty="0">
                <a:solidFill>
                  <a:srgbClr val="FFFFFF"/>
                </a:solidFill>
                <a:latin typeface="Poppins"/>
              </a:rPr>
              <a:t> </a:t>
            </a:r>
            <a:r>
              <a:rPr lang="en-US" sz="3427" spc="-157" dirty="0" err="1">
                <a:solidFill>
                  <a:srgbClr val="FFFFFF"/>
                </a:solidFill>
                <a:latin typeface="Poppins"/>
              </a:rPr>
              <a:t>seorang</a:t>
            </a:r>
            <a:r>
              <a:rPr lang="en-US" sz="3427" spc="-157" dirty="0">
                <a:solidFill>
                  <a:srgbClr val="FFFFFF"/>
                </a:solidFill>
                <a:latin typeface="Poppins"/>
              </a:rPr>
              <a:t> </a:t>
            </a:r>
            <a:r>
              <a:rPr lang="en-US" sz="3427" spc="-157" dirty="0" err="1">
                <a:solidFill>
                  <a:srgbClr val="FFFFFF"/>
                </a:solidFill>
                <a:latin typeface="Poppins"/>
              </a:rPr>
              <a:t>pemuda</a:t>
            </a:r>
            <a:r>
              <a:rPr lang="en-US" sz="3427" spc="-157" dirty="0">
                <a:solidFill>
                  <a:srgbClr val="FFFFFF"/>
                </a:solidFill>
                <a:latin typeface="Poppins"/>
              </a:rPr>
              <a:t> yang </a:t>
            </a:r>
            <a:r>
              <a:rPr lang="en-US" sz="3427" spc="-157" dirty="0" err="1">
                <a:solidFill>
                  <a:srgbClr val="FFFFFF"/>
                </a:solidFill>
                <a:latin typeface="Poppins"/>
              </a:rPr>
              <a:t>bernama</a:t>
            </a:r>
            <a:r>
              <a:rPr lang="en-US" sz="3427" spc="-157" dirty="0">
                <a:solidFill>
                  <a:srgbClr val="FFFFFF"/>
                </a:solidFill>
                <a:latin typeface="Poppins"/>
              </a:rPr>
              <a:t> Allen. Allen </a:t>
            </a:r>
            <a:r>
              <a:rPr lang="en-US" sz="3427" spc="-157" dirty="0" err="1">
                <a:solidFill>
                  <a:srgbClr val="FFFFFF"/>
                </a:solidFill>
                <a:latin typeface="Poppins"/>
              </a:rPr>
              <a:t>adalah</a:t>
            </a:r>
            <a:r>
              <a:rPr lang="en-US" sz="3427" spc="-157" dirty="0">
                <a:solidFill>
                  <a:srgbClr val="FFFFFF"/>
                </a:solidFill>
                <a:latin typeface="Poppins"/>
              </a:rPr>
              <a:t> </a:t>
            </a:r>
            <a:r>
              <a:rPr lang="en-US" sz="3427" spc="-157" dirty="0" err="1">
                <a:solidFill>
                  <a:srgbClr val="FFFFFF"/>
                </a:solidFill>
                <a:latin typeface="Poppins"/>
              </a:rPr>
              <a:t>satu-satunya</a:t>
            </a:r>
            <a:r>
              <a:rPr lang="en-US" sz="3427" spc="-157" dirty="0">
                <a:solidFill>
                  <a:srgbClr val="FFFFFF"/>
                </a:solidFill>
                <a:latin typeface="Poppins"/>
              </a:rPr>
              <a:t> </a:t>
            </a:r>
            <a:r>
              <a:rPr lang="en-US" sz="3427" spc="-157" dirty="0" err="1">
                <a:solidFill>
                  <a:srgbClr val="FFFFFF"/>
                </a:solidFill>
                <a:latin typeface="Poppins"/>
              </a:rPr>
              <a:t>manusia</a:t>
            </a:r>
            <a:r>
              <a:rPr lang="en-US" sz="3427" spc="-157" dirty="0">
                <a:solidFill>
                  <a:srgbClr val="FFFFFF"/>
                </a:solidFill>
                <a:latin typeface="Poppins"/>
              </a:rPr>
              <a:t> yang </a:t>
            </a:r>
            <a:r>
              <a:rPr lang="en-US" sz="3427" spc="-157" dirty="0" err="1">
                <a:solidFill>
                  <a:srgbClr val="FFFFFF"/>
                </a:solidFill>
                <a:latin typeface="Poppins"/>
              </a:rPr>
              <a:t>tersisa</a:t>
            </a:r>
            <a:r>
              <a:rPr lang="en-US" sz="3427" spc="-157" dirty="0">
                <a:solidFill>
                  <a:srgbClr val="FFFFFF"/>
                </a:solidFill>
                <a:latin typeface="Poppins"/>
              </a:rPr>
              <a:t> di </a:t>
            </a:r>
            <a:r>
              <a:rPr lang="en-US" sz="3427" spc="-157" dirty="0" err="1">
                <a:solidFill>
                  <a:srgbClr val="FFFFFF"/>
                </a:solidFill>
                <a:latin typeface="Poppins"/>
              </a:rPr>
              <a:t>bumi</a:t>
            </a:r>
            <a:r>
              <a:rPr lang="en-US" sz="3427" spc="-157" dirty="0">
                <a:solidFill>
                  <a:srgbClr val="FFFFFF"/>
                </a:solidFill>
                <a:latin typeface="Poppins"/>
              </a:rPr>
              <a:t> yang </a:t>
            </a:r>
            <a:r>
              <a:rPr lang="en-US" sz="3427" spc="-157" dirty="0" err="1">
                <a:solidFill>
                  <a:srgbClr val="FFFFFF"/>
                </a:solidFill>
                <a:latin typeface="Poppins"/>
              </a:rPr>
              <a:t>kotor</a:t>
            </a:r>
            <a:r>
              <a:rPr lang="en-US" sz="3427" spc="-157" dirty="0">
                <a:solidFill>
                  <a:srgbClr val="FFFFFF"/>
                </a:solidFill>
                <a:latin typeface="Poppins"/>
              </a:rPr>
              <a:t> ini. </a:t>
            </a:r>
            <a:r>
              <a:rPr lang="en-US" sz="3427" spc="-157" dirty="0" err="1">
                <a:solidFill>
                  <a:srgbClr val="FFFFFF"/>
                </a:solidFill>
                <a:latin typeface="Poppins"/>
              </a:rPr>
              <a:t>Ketika</a:t>
            </a:r>
            <a:r>
              <a:rPr lang="en-US" sz="3427" spc="-157" dirty="0">
                <a:solidFill>
                  <a:srgbClr val="FFFFFF"/>
                </a:solidFill>
                <a:latin typeface="Poppins"/>
              </a:rPr>
              <a:t> </a:t>
            </a:r>
            <a:r>
              <a:rPr lang="en-US" sz="3427" spc="-157" dirty="0" err="1">
                <a:solidFill>
                  <a:srgbClr val="FFFFFF"/>
                </a:solidFill>
                <a:latin typeface="Poppins"/>
              </a:rPr>
              <a:t>kakek</a:t>
            </a:r>
            <a:r>
              <a:rPr lang="en-US" sz="3427" spc="-157" dirty="0">
                <a:solidFill>
                  <a:srgbClr val="FFFFFF"/>
                </a:solidFill>
                <a:latin typeface="Poppins"/>
              </a:rPr>
              <a:t> Allen </a:t>
            </a:r>
            <a:r>
              <a:rPr lang="en-US" sz="3427" spc="-157" dirty="0" err="1">
                <a:solidFill>
                  <a:srgbClr val="FFFFFF"/>
                </a:solidFill>
                <a:latin typeface="Poppins"/>
              </a:rPr>
              <a:t>dikabarkan</a:t>
            </a:r>
            <a:r>
              <a:rPr lang="en-US" sz="3427" spc="-157" dirty="0">
                <a:solidFill>
                  <a:srgbClr val="FFFFFF"/>
                </a:solidFill>
                <a:latin typeface="Poppins"/>
              </a:rPr>
              <a:t> </a:t>
            </a:r>
            <a:r>
              <a:rPr lang="en-US" sz="3427" spc="-157" dirty="0" err="1">
                <a:solidFill>
                  <a:srgbClr val="FFFFFF"/>
                </a:solidFill>
                <a:latin typeface="Poppins"/>
              </a:rPr>
              <a:t>meninggal</a:t>
            </a:r>
            <a:r>
              <a:rPr lang="en-US" sz="3427" spc="-157" dirty="0">
                <a:solidFill>
                  <a:srgbClr val="FFFFFF"/>
                </a:solidFill>
                <a:latin typeface="Poppins"/>
              </a:rPr>
              <a:t> yang </a:t>
            </a:r>
            <a:r>
              <a:rPr lang="en-US" sz="3427" spc="-157" dirty="0" err="1">
                <a:solidFill>
                  <a:srgbClr val="FFFFFF"/>
                </a:solidFill>
                <a:latin typeface="Poppins"/>
              </a:rPr>
              <a:t>dibunuh</a:t>
            </a:r>
            <a:r>
              <a:rPr lang="en-US" sz="3427" spc="-157" dirty="0">
                <a:solidFill>
                  <a:srgbClr val="FFFFFF"/>
                </a:solidFill>
                <a:latin typeface="Poppins"/>
              </a:rPr>
              <a:t> oleh </a:t>
            </a:r>
            <a:r>
              <a:rPr lang="en-US" sz="3427" spc="-157" dirty="0" err="1">
                <a:solidFill>
                  <a:srgbClr val="FFFFFF"/>
                </a:solidFill>
                <a:latin typeface="Poppins"/>
              </a:rPr>
              <a:t>seorang</a:t>
            </a:r>
            <a:r>
              <a:rPr lang="en-US" sz="3427" spc="-157" dirty="0">
                <a:solidFill>
                  <a:srgbClr val="FFFFFF"/>
                </a:solidFill>
                <a:latin typeface="Poppins"/>
              </a:rPr>
              <a:t> </a:t>
            </a:r>
            <a:r>
              <a:rPr lang="en-US" sz="3427" spc="-157" dirty="0" err="1">
                <a:solidFill>
                  <a:srgbClr val="FFFFFF"/>
                </a:solidFill>
                <a:latin typeface="Poppins"/>
              </a:rPr>
              <a:t>kakek</a:t>
            </a:r>
            <a:r>
              <a:rPr lang="en-US" sz="3427" spc="-157" dirty="0">
                <a:solidFill>
                  <a:srgbClr val="FFFFFF"/>
                </a:solidFill>
                <a:latin typeface="Poppins"/>
              </a:rPr>
              <a:t>, </a:t>
            </a:r>
            <a:r>
              <a:rPr lang="en-US" sz="3427" spc="-157" dirty="0" err="1">
                <a:solidFill>
                  <a:srgbClr val="FFFFFF"/>
                </a:solidFill>
                <a:latin typeface="Poppins"/>
              </a:rPr>
              <a:t>dia</a:t>
            </a:r>
            <a:r>
              <a:rPr lang="en-US" sz="3427" spc="-157" dirty="0">
                <a:solidFill>
                  <a:srgbClr val="FFFFFF"/>
                </a:solidFill>
                <a:latin typeface="Poppins"/>
              </a:rPr>
              <a:t> </a:t>
            </a:r>
            <a:r>
              <a:rPr lang="en-US" sz="3427" spc="-157" dirty="0" err="1">
                <a:solidFill>
                  <a:srgbClr val="FFFFFF"/>
                </a:solidFill>
                <a:latin typeface="Poppins"/>
              </a:rPr>
              <a:t>bersumpah</a:t>
            </a:r>
            <a:r>
              <a:rPr lang="en-US" sz="3427" spc="-157" dirty="0">
                <a:solidFill>
                  <a:srgbClr val="FFFFFF"/>
                </a:solidFill>
                <a:latin typeface="Poppins"/>
              </a:rPr>
              <a:t> untuk </a:t>
            </a:r>
            <a:r>
              <a:rPr lang="en-US" sz="3427" spc="-157" dirty="0" err="1">
                <a:solidFill>
                  <a:srgbClr val="FFFFFF"/>
                </a:solidFill>
                <a:latin typeface="Poppins"/>
              </a:rPr>
              <a:t>mengembalikan</a:t>
            </a:r>
            <a:r>
              <a:rPr lang="en-US" sz="3427" spc="-157" dirty="0">
                <a:solidFill>
                  <a:srgbClr val="FFFFFF"/>
                </a:solidFill>
                <a:latin typeface="Poppins"/>
              </a:rPr>
              <a:t> planet </a:t>
            </a:r>
            <a:r>
              <a:rPr lang="en-US" sz="3427" spc="-157" dirty="0" err="1">
                <a:solidFill>
                  <a:srgbClr val="FFFFFF"/>
                </a:solidFill>
                <a:latin typeface="Poppins"/>
              </a:rPr>
              <a:t>bumi</a:t>
            </a:r>
            <a:r>
              <a:rPr lang="en-US" sz="3427" spc="-157" dirty="0">
                <a:solidFill>
                  <a:srgbClr val="FFFFFF"/>
                </a:solidFill>
                <a:latin typeface="Poppins"/>
              </a:rPr>
              <a:t> ke masa </a:t>
            </a:r>
            <a:r>
              <a:rPr lang="en-US" sz="3427" spc="-157" dirty="0" err="1">
                <a:solidFill>
                  <a:srgbClr val="FFFFFF"/>
                </a:solidFill>
                <a:latin typeface="Poppins"/>
              </a:rPr>
              <a:t>kejayaannya</a:t>
            </a:r>
            <a:r>
              <a:rPr lang="en-US" sz="3427" spc="-157" dirty="0">
                <a:solidFill>
                  <a:srgbClr val="FFFFFF"/>
                </a:solidFill>
                <a:latin typeface="Poppins"/>
              </a:rPr>
              <a:t>. </a:t>
            </a:r>
            <a:r>
              <a:rPr lang="en-US" sz="3427" spc="-157" dirty="0" err="1">
                <a:solidFill>
                  <a:srgbClr val="FFFFFF"/>
                </a:solidFill>
                <a:latin typeface="Poppins"/>
              </a:rPr>
              <a:t>Namun</a:t>
            </a:r>
            <a:r>
              <a:rPr lang="en-US" sz="3427" spc="-157" dirty="0">
                <a:solidFill>
                  <a:srgbClr val="FFFFFF"/>
                </a:solidFill>
                <a:latin typeface="Poppins"/>
              </a:rPr>
              <a:t>, </a:t>
            </a:r>
            <a:r>
              <a:rPr lang="en-US" sz="3427" spc="-157" dirty="0" err="1">
                <a:solidFill>
                  <a:srgbClr val="FFFFFF"/>
                </a:solidFill>
                <a:latin typeface="Poppins"/>
              </a:rPr>
              <a:t>ambisi</a:t>
            </a:r>
            <a:r>
              <a:rPr lang="en-US" sz="3427" spc="-157" dirty="0">
                <a:solidFill>
                  <a:srgbClr val="FFFFFF"/>
                </a:solidFill>
                <a:latin typeface="Poppins"/>
              </a:rPr>
              <a:t> Allen </a:t>
            </a:r>
            <a:r>
              <a:rPr lang="en-US" sz="3427" spc="-157" dirty="0" err="1">
                <a:solidFill>
                  <a:srgbClr val="FFFFFF"/>
                </a:solidFill>
                <a:latin typeface="Poppins"/>
              </a:rPr>
              <a:t>tersebut</a:t>
            </a:r>
            <a:r>
              <a:rPr lang="en-US" sz="3427" spc="-157" dirty="0">
                <a:solidFill>
                  <a:srgbClr val="FFFFFF"/>
                </a:solidFill>
                <a:latin typeface="Poppins"/>
              </a:rPr>
              <a:t> </a:t>
            </a:r>
            <a:r>
              <a:rPr lang="en-US" sz="3427" spc="-157" dirty="0" err="1">
                <a:solidFill>
                  <a:srgbClr val="FFFFFF"/>
                </a:solidFill>
                <a:latin typeface="Poppins"/>
              </a:rPr>
              <a:t>tidaklah</a:t>
            </a:r>
            <a:r>
              <a:rPr lang="en-US" sz="3427" spc="-157" dirty="0">
                <a:solidFill>
                  <a:srgbClr val="FFFFFF"/>
                </a:solidFill>
                <a:latin typeface="Poppins"/>
              </a:rPr>
              <a:t> </a:t>
            </a:r>
            <a:r>
              <a:rPr lang="en-US" sz="3427" spc="-157" dirty="0" err="1">
                <a:solidFill>
                  <a:srgbClr val="FFFFFF"/>
                </a:solidFill>
                <a:latin typeface="Poppins"/>
              </a:rPr>
              <a:t>mudah</a:t>
            </a:r>
            <a:r>
              <a:rPr lang="en-US" sz="3427" spc="-157" dirty="0">
                <a:solidFill>
                  <a:srgbClr val="FFFFFF"/>
                </a:solidFill>
                <a:latin typeface="Poppins"/>
              </a:rPr>
              <a:t>, </a:t>
            </a:r>
            <a:r>
              <a:rPr lang="en-US" sz="3427" spc="-157" dirty="0" err="1">
                <a:solidFill>
                  <a:srgbClr val="FFFFFF"/>
                </a:solidFill>
                <a:latin typeface="Poppins"/>
              </a:rPr>
              <a:t>dia</a:t>
            </a:r>
            <a:r>
              <a:rPr lang="en-US" sz="3427" spc="-157" dirty="0">
                <a:solidFill>
                  <a:srgbClr val="FFFFFF"/>
                </a:solidFill>
                <a:latin typeface="Poppins"/>
              </a:rPr>
              <a:t> harus </a:t>
            </a:r>
            <a:r>
              <a:rPr lang="en-US" sz="3427" spc="-157" dirty="0" err="1">
                <a:solidFill>
                  <a:srgbClr val="FFFFFF"/>
                </a:solidFill>
                <a:latin typeface="Poppins"/>
              </a:rPr>
              <a:t>melawan</a:t>
            </a:r>
            <a:r>
              <a:rPr lang="en-US" sz="3427" spc="-157" dirty="0">
                <a:solidFill>
                  <a:srgbClr val="FFFFFF"/>
                </a:solidFill>
                <a:latin typeface="Poppins"/>
              </a:rPr>
              <a:t> monster-monster yang </a:t>
            </a:r>
            <a:r>
              <a:rPr lang="en-US" sz="3427" spc="-157" dirty="0" err="1">
                <a:solidFill>
                  <a:srgbClr val="FFFFFF"/>
                </a:solidFill>
                <a:latin typeface="Poppins"/>
              </a:rPr>
              <a:t>ada</a:t>
            </a:r>
            <a:r>
              <a:rPr lang="en-US" sz="3427" spc="-157" dirty="0">
                <a:solidFill>
                  <a:srgbClr val="FFFFFF"/>
                </a:solidFill>
                <a:latin typeface="Poppins"/>
              </a:rPr>
              <a:t> di planet </a:t>
            </a:r>
            <a:r>
              <a:rPr lang="en-US" sz="3427" spc="-157" dirty="0" err="1">
                <a:solidFill>
                  <a:srgbClr val="FFFFFF"/>
                </a:solidFill>
                <a:latin typeface="Poppins"/>
              </a:rPr>
              <a:t>bumi</a:t>
            </a:r>
            <a:r>
              <a:rPr lang="en-US" sz="3427" spc="-157" dirty="0">
                <a:solidFill>
                  <a:srgbClr val="FFFFFF"/>
                </a:solidFill>
                <a:latin typeface="Poppins"/>
              </a:rPr>
              <a:t>. </a:t>
            </a:r>
            <a:r>
              <a:rPr lang="en-US" sz="3427" spc="-157" dirty="0" err="1">
                <a:solidFill>
                  <a:srgbClr val="FFFFFF"/>
                </a:solidFill>
                <a:latin typeface="Poppins"/>
              </a:rPr>
              <a:t>Selama</a:t>
            </a:r>
            <a:r>
              <a:rPr lang="en-US" sz="3427" spc="-157" dirty="0">
                <a:solidFill>
                  <a:srgbClr val="FFFFFF"/>
                </a:solidFill>
                <a:latin typeface="Poppins"/>
              </a:rPr>
              <a:t> </a:t>
            </a:r>
            <a:r>
              <a:rPr lang="en-US" sz="3427" spc="-157" dirty="0" err="1">
                <a:solidFill>
                  <a:srgbClr val="FFFFFF"/>
                </a:solidFill>
                <a:latin typeface="Poppins"/>
              </a:rPr>
              <a:t>bumi</a:t>
            </a:r>
            <a:r>
              <a:rPr lang="en-US" sz="3427" spc="-157" dirty="0">
                <a:solidFill>
                  <a:srgbClr val="FFFFFF"/>
                </a:solidFill>
                <a:latin typeface="Poppins"/>
              </a:rPr>
              <a:t> </a:t>
            </a:r>
            <a:r>
              <a:rPr lang="en-US" sz="3427" spc="-157" dirty="0" err="1">
                <a:solidFill>
                  <a:srgbClr val="FFFFFF"/>
                </a:solidFill>
                <a:latin typeface="Poppins"/>
              </a:rPr>
              <a:t>dalam</a:t>
            </a:r>
            <a:r>
              <a:rPr lang="en-US" sz="3427" spc="-157" dirty="0">
                <a:solidFill>
                  <a:srgbClr val="FFFFFF"/>
                </a:solidFill>
                <a:latin typeface="Poppins"/>
              </a:rPr>
              <a:t> </a:t>
            </a:r>
            <a:r>
              <a:rPr lang="en-US" sz="3427" spc="-157" dirty="0" err="1">
                <a:solidFill>
                  <a:srgbClr val="FFFFFF"/>
                </a:solidFill>
                <a:latin typeface="Poppins"/>
              </a:rPr>
              <a:t>keadaan</a:t>
            </a:r>
            <a:r>
              <a:rPr lang="en-US" sz="3427" spc="-157" dirty="0">
                <a:solidFill>
                  <a:srgbClr val="FFFFFF"/>
                </a:solidFill>
                <a:latin typeface="Poppins"/>
              </a:rPr>
              <a:t> </a:t>
            </a:r>
            <a:r>
              <a:rPr lang="en-US" sz="3427" spc="-157" dirty="0" err="1">
                <a:solidFill>
                  <a:srgbClr val="FFFFFF"/>
                </a:solidFill>
                <a:latin typeface="Poppins"/>
              </a:rPr>
              <a:t>kotor</a:t>
            </a:r>
            <a:r>
              <a:rPr lang="en-US" sz="3427" spc="-157" dirty="0">
                <a:solidFill>
                  <a:srgbClr val="FFFFFF"/>
                </a:solidFill>
                <a:latin typeface="Poppins"/>
              </a:rPr>
              <a:t> dan </a:t>
            </a:r>
            <a:r>
              <a:rPr lang="en-US" sz="3427" spc="-157" dirty="0" err="1">
                <a:solidFill>
                  <a:srgbClr val="FFFFFF"/>
                </a:solidFill>
                <a:latin typeface="Poppins"/>
              </a:rPr>
              <a:t>banyak</a:t>
            </a:r>
            <a:r>
              <a:rPr lang="en-US" sz="3427" spc="-157" dirty="0">
                <a:solidFill>
                  <a:srgbClr val="FFFFFF"/>
                </a:solidFill>
                <a:latin typeface="Poppins"/>
              </a:rPr>
              <a:t> </a:t>
            </a:r>
            <a:r>
              <a:rPr lang="en-US" sz="3427" spc="-157" dirty="0" err="1">
                <a:solidFill>
                  <a:srgbClr val="FFFFFF"/>
                </a:solidFill>
                <a:latin typeface="Poppins"/>
              </a:rPr>
              <a:t>sekali</a:t>
            </a:r>
            <a:r>
              <a:rPr lang="en-US" sz="3427" spc="-157" dirty="0">
                <a:solidFill>
                  <a:srgbClr val="FFFFFF"/>
                </a:solidFill>
                <a:latin typeface="Poppins"/>
              </a:rPr>
              <a:t> </a:t>
            </a:r>
            <a:r>
              <a:rPr lang="en-US" sz="3427" spc="-157" dirty="0" err="1">
                <a:solidFill>
                  <a:srgbClr val="FFFFFF"/>
                </a:solidFill>
                <a:latin typeface="Poppins"/>
              </a:rPr>
              <a:t>sampah</a:t>
            </a:r>
            <a:r>
              <a:rPr lang="en-US" sz="3427" spc="-157" dirty="0">
                <a:solidFill>
                  <a:srgbClr val="FFFFFF"/>
                </a:solidFill>
                <a:latin typeface="Poppins"/>
              </a:rPr>
              <a:t>, </a:t>
            </a:r>
            <a:r>
              <a:rPr lang="en-US" sz="3427" spc="-157" dirty="0" err="1">
                <a:solidFill>
                  <a:srgbClr val="FFFFFF"/>
                </a:solidFill>
                <a:latin typeface="Poppins"/>
              </a:rPr>
              <a:t>ternyata</a:t>
            </a:r>
            <a:r>
              <a:rPr lang="en-US" sz="3427" spc="-157" dirty="0">
                <a:solidFill>
                  <a:srgbClr val="FFFFFF"/>
                </a:solidFill>
                <a:latin typeface="Poppins"/>
              </a:rPr>
              <a:t> </a:t>
            </a:r>
            <a:r>
              <a:rPr lang="en-US" sz="3427" spc="-157" dirty="0" err="1">
                <a:solidFill>
                  <a:srgbClr val="FFFFFF"/>
                </a:solidFill>
                <a:latin typeface="Poppins"/>
              </a:rPr>
              <a:t>hewan-hewan</a:t>
            </a:r>
            <a:r>
              <a:rPr lang="en-US" sz="3427" spc="-157" dirty="0">
                <a:solidFill>
                  <a:srgbClr val="FFFFFF"/>
                </a:solidFill>
                <a:latin typeface="Poppins"/>
              </a:rPr>
              <a:t> yang </a:t>
            </a:r>
            <a:r>
              <a:rPr lang="en-US" sz="3427" spc="-157" dirty="0" err="1">
                <a:solidFill>
                  <a:srgbClr val="FFFFFF"/>
                </a:solidFill>
                <a:latin typeface="Poppins"/>
              </a:rPr>
              <a:t>hidup</a:t>
            </a:r>
            <a:r>
              <a:rPr lang="en-US" sz="3427" spc="-157" dirty="0">
                <a:solidFill>
                  <a:srgbClr val="FFFFFF"/>
                </a:solidFill>
                <a:latin typeface="Poppins"/>
              </a:rPr>
              <a:t> di </a:t>
            </a:r>
            <a:r>
              <a:rPr lang="en-US" sz="3427" spc="-157" dirty="0" err="1">
                <a:solidFill>
                  <a:srgbClr val="FFFFFF"/>
                </a:solidFill>
                <a:latin typeface="Poppins"/>
              </a:rPr>
              <a:t>bumi</a:t>
            </a:r>
            <a:r>
              <a:rPr lang="en-US" sz="3427" spc="-157" dirty="0">
                <a:solidFill>
                  <a:srgbClr val="FFFFFF"/>
                </a:solidFill>
                <a:latin typeface="Poppins"/>
              </a:rPr>
              <a:t> </a:t>
            </a:r>
            <a:r>
              <a:rPr lang="en-US" sz="3427" spc="-157" dirty="0" err="1">
                <a:solidFill>
                  <a:srgbClr val="FFFFFF"/>
                </a:solidFill>
                <a:latin typeface="Poppins"/>
              </a:rPr>
              <a:t>berevolusi</a:t>
            </a:r>
            <a:r>
              <a:rPr lang="en-US" sz="3427" spc="-157" dirty="0">
                <a:solidFill>
                  <a:srgbClr val="FFFFFF"/>
                </a:solidFill>
                <a:latin typeface="Poppins"/>
              </a:rPr>
              <a:t> </a:t>
            </a:r>
            <a:r>
              <a:rPr lang="en-US" sz="3427" spc="-157" dirty="0" err="1">
                <a:solidFill>
                  <a:srgbClr val="FFFFFF"/>
                </a:solidFill>
                <a:latin typeface="Poppins"/>
              </a:rPr>
              <a:t>menjadi</a:t>
            </a:r>
            <a:r>
              <a:rPr lang="en-US" sz="3427" spc="-157" dirty="0">
                <a:solidFill>
                  <a:srgbClr val="FFFFFF"/>
                </a:solidFill>
                <a:latin typeface="Poppins"/>
              </a:rPr>
              <a:t> monster yang </a:t>
            </a:r>
            <a:r>
              <a:rPr lang="en-US" sz="3427" spc="-157" dirty="0" err="1">
                <a:solidFill>
                  <a:srgbClr val="FFFFFF"/>
                </a:solidFill>
                <a:latin typeface="Poppins"/>
              </a:rPr>
              <a:t>mengerikan</a:t>
            </a:r>
            <a:r>
              <a:rPr lang="en-US" sz="3427" spc="-157" dirty="0">
                <a:solidFill>
                  <a:srgbClr val="FFFFFF"/>
                </a:solidFill>
                <a:latin typeface="Poppins"/>
              </a:rPr>
              <a:t>. </a:t>
            </a:r>
          </a:p>
          <a:p>
            <a:pPr algn="ctr">
              <a:lnSpc>
                <a:spcPts val="4798"/>
              </a:lnSpc>
              <a:spcBef>
                <a:spcPct val="0"/>
              </a:spcBef>
            </a:pPr>
            <a:endParaRPr lang="en-US" sz="3427" spc="-157" dirty="0">
              <a:solidFill>
                <a:srgbClr val="FFFFFF"/>
              </a:solidFill>
              <a:latin typeface="Poppins"/>
            </a:endParaRPr>
          </a:p>
        </p:txBody>
      </p:sp>
    </p:spTree>
  </p:cSld>
  <p:clrMapOvr>
    <a:masterClrMapping/>
  </p:clrMapOvr>
  <p:transition spd="slow">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3777" t="29649" r="30361" b="43623"/>
          <a:stretch>
            <a:fillRect/>
          </a:stretch>
        </p:blipFill>
        <p:spPr>
          <a:xfrm>
            <a:off x="1204448" y="2460662"/>
            <a:ext cx="15471090" cy="6485697"/>
          </a:xfrm>
          <a:prstGeom prst="rect">
            <a:avLst/>
          </a:prstGeom>
        </p:spPr>
      </p:pic>
      <p:sp>
        <p:nvSpPr>
          <p:cNvPr id="5" name="TextBox 5"/>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WALK</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465127"/>
            <a:ext cx="21945600" cy="1103930"/>
            <a:chOff x="0" y="0"/>
            <a:chExt cx="29260800" cy="1471907"/>
          </a:xfrm>
        </p:grpSpPr>
        <p:sp>
          <p:nvSpPr>
            <p:cNvPr id="3" name="Freeform 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6"/>
          <p:cNvPicPr>
            <a:picLocks noChangeAspect="1"/>
          </p:cNvPicPr>
          <p:nvPr/>
        </p:nvPicPr>
        <p:blipFill>
          <a:blip r:embed="rId4"/>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251760" y="572874"/>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5209095" y="713838"/>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5" name="Group 15"/>
          <p:cNvGrpSpPr/>
          <p:nvPr/>
        </p:nvGrpSpPr>
        <p:grpSpPr>
          <a:xfrm>
            <a:off x="3881134" y="688074"/>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8" name="TextBox 18"/>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WALK</a:t>
            </a:r>
          </a:p>
        </p:txBody>
      </p:sp>
      <p:sp>
        <p:nvSpPr>
          <p:cNvPr id="19" name="Freeform 19"/>
          <p:cNvSpPr/>
          <p:nvPr/>
        </p:nvSpPr>
        <p:spPr>
          <a:xfrm>
            <a:off x="3003486"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0" name="TextBox 20"/>
          <p:cNvSpPr txBox="1"/>
          <p:nvPr/>
        </p:nvSpPr>
        <p:spPr>
          <a:xfrm>
            <a:off x="257395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IDLE</a:t>
            </a:r>
          </a:p>
        </p:txBody>
      </p:sp>
      <p:sp>
        <p:nvSpPr>
          <p:cNvPr id="21" name="Freeform 21"/>
          <p:cNvSpPr/>
          <p:nvPr/>
        </p:nvSpPr>
        <p:spPr>
          <a:xfrm>
            <a:off x="11062754"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2" name="TextBox 22"/>
          <p:cNvSpPr txBox="1"/>
          <p:nvPr/>
        </p:nvSpPr>
        <p:spPr>
          <a:xfrm>
            <a:off x="10633227"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WALK</a:t>
            </a:r>
          </a:p>
        </p:txBody>
      </p:sp>
      <p:sp>
        <p:nvSpPr>
          <p:cNvPr id="23" name="AutoShape 23"/>
          <p:cNvSpPr/>
          <p:nvPr/>
        </p:nvSpPr>
        <p:spPr>
          <a:xfrm flipV="1">
            <a:off x="6451111" y="5545230"/>
            <a:ext cx="4405998" cy="6821"/>
          </a:xfrm>
          <a:prstGeom prst="line">
            <a:avLst/>
          </a:prstGeom>
          <a:ln w="38100" cap="flat">
            <a:solidFill>
              <a:srgbClr val="FFFFFF"/>
            </a:solidFill>
            <a:prstDash val="solid"/>
            <a:headEnd type="none" w="sm" len="sm"/>
            <a:tailEnd type="arrow" w="med" len="sm"/>
          </a:ln>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3307" t="28814" r="30048" b="42510"/>
          <a:stretch>
            <a:fillRect/>
          </a:stretch>
        </p:blipFill>
        <p:spPr>
          <a:xfrm>
            <a:off x="1028700" y="2231550"/>
            <a:ext cx="16230600" cy="7144238"/>
          </a:xfrm>
          <a:prstGeom prst="rect">
            <a:avLst/>
          </a:prstGeom>
        </p:spPr>
      </p:pic>
      <p:sp>
        <p:nvSpPr>
          <p:cNvPr id="5" name="TextBox 5"/>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RUN</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465127"/>
            <a:ext cx="21945600" cy="1103930"/>
            <a:chOff x="0" y="0"/>
            <a:chExt cx="29260800" cy="1471907"/>
          </a:xfrm>
        </p:grpSpPr>
        <p:sp>
          <p:nvSpPr>
            <p:cNvPr id="3" name="Freeform 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6"/>
          <p:cNvPicPr>
            <a:picLocks noChangeAspect="1"/>
          </p:cNvPicPr>
          <p:nvPr/>
        </p:nvPicPr>
        <p:blipFill>
          <a:blip r:embed="rId4"/>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251760" y="572874"/>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5209095" y="713838"/>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5" name="Group 15"/>
          <p:cNvGrpSpPr/>
          <p:nvPr/>
        </p:nvGrpSpPr>
        <p:grpSpPr>
          <a:xfrm>
            <a:off x="3881134" y="688074"/>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8" name="TextBox 18"/>
          <p:cNvSpPr txBox="1"/>
          <p:nvPr/>
        </p:nvSpPr>
        <p:spPr>
          <a:xfrm>
            <a:off x="6451111" y="892499"/>
            <a:ext cx="5769113"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RUN</a:t>
            </a:r>
          </a:p>
        </p:txBody>
      </p:sp>
      <p:sp>
        <p:nvSpPr>
          <p:cNvPr id="19" name="Freeform 19"/>
          <p:cNvSpPr/>
          <p:nvPr/>
        </p:nvSpPr>
        <p:spPr>
          <a:xfrm>
            <a:off x="3003486"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0" name="TextBox 20"/>
          <p:cNvSpPr txBox="1"/>
          <p:nvPr/>
        </p:nvSpPr>
        <p:spPr>
          <a:xfrm>
            <a:off x="257395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IDLE</a:t>
            </a:r>
          </a:p>
        </p:txBody>
      </p:sp>
      <p:sp>
        <p:nvSpPr>
          <p:cNvPr id="21" name="Freeform 21"/>
          <p:cNvSpPr/>
          <p:nvPr/>
        </p:nvSpPr>
        <p:spPr>
          <a:xfrm>
            <a:off x="7634951"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2" name="TextBox 22"/>
          <p:cNvSpPr txBox="1"/>
          <p:nvPr/>
        </p:nvSpPr>
        <p:spPr>
          <a:xfrm>
            <a:off x="7205424"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WALK</a:t>
            </a:r>
          </a:p>
        </p:txBody>
      </p:sp>
      <p:sp>
        <p:nvSpPr>
          <p:cNvPr id="23" name="Freeform 23"/>
          <p:cNvSpPr/>
          <p:nvPr/>
        </p:nvSpPr>
        <p:spPr>
          <a:xfrm>
            <a:off x="11982875"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4" name="TextBox 24"/>
          <p:cNvSpPr txBox="1"/>
          <p:nvPr/>
        </p:nvSpPr>
        <p:spPr>
          <a:xfrm>
            <a:off x="1155334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RUN</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3307" t="29649" r="30048" b="43067"/>
          <a:stretch>
            <a:fillRect/>
          </a:stretch>
        </p:blipFill>
        <p:spPr>
          <a:xfrm>
            <a:off x="1089892" y="2185728"/>
            <a:ext cx="15761783" cy="6601089"/>
          </a:xfrm>
          <a:prstGeom prst="rect">
            <a:avLst/>
          </a:prstGeom>
        </p:spPr>
      </p:pic>
      <p:sp>
        <p:nvSpPr>
          <p:cNvPr id="5" name="TextBox 5"/>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JUMP</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465127"/>
            <a:ext cx="21945600" cy="1103930"/>
            <a:chOff x="0" y="0"/>
            <a:chExt cx="29260800" cy="1471907"/>
          </a:xfrm>
        </p:grpSpPr>
        <p:sp>
          <p:nvSpPr>
            <p:cNvPr id="3" name="Freeform 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6"/>
          <p:cNvPicPr>
            <a:picLocks noChangeAspect="1"/>
          </p:cNvPicPr>
          <p:nvPr/>
        </p:nvPicPr>
        <p:blipFill>
          <a:blip r:embed="rId4"/>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251760" y="572874"/>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5209095" y="713838"/>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5" name="Group 15"/>
          <p:cNvGrpSpPr/>
          <p:nvPr/>
        </p:nvGrpSpPr>
        <p:grpSpPr>
          <a:xfrm>
            <a:off x="3881134" y="688074"/>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8" name="TextBox 18"/>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JUMP</a:t>
            </a:r>
          </a:p>
        </p:txBody>
      </p:sp>
      <p:sp>
        <p:nvSpPr>
          <p:cNvPr id="19" name="Freeform 19"/>
          <p:cNvSpPr/>
          <p:nvPr/>
        </p:nvSpPr>
        <p:spPr>
          <a:xfrm>
            <a:off x="3003486"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0" name="TextBox 20"/>
          <p:cNvSpPr txBox="1"/>
          <p:nvPr/>
        </p:nvSpPr>
        <p:spPr>
          <a:xfrm>
            <a:off x="257395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IDLE</a:t>
            </a:r>
          </a:p>
        </p:txBody>
      </p:sp>
      <p:sp>
        <p:nvSpPr>
          <p:cNvPr id="21" name="Freeform 21"/>
          <p:cNvSpPr/>
          <p:nvPr/>
        </p:nvSpPr>
        <p:spPr>
          <a:xfrm>
            <a:off x="11062754"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2" name="TextBox 22"/>
          <p:cNvSpPr txBox="1"/>
          <p:nvPr/>
        </p:nvSpPr>
        <p:spPr>
          <a:xfrm>
            <a:off x="10633227"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JUMP</a:t>
            </a:r>
          </a:p>
        </p:txBody>
      </p:sp>
      <p:sp>
        <p:nvSpPr>
          <p:cNvPr id="23" name="AutoShape 23"/>
          <p:cNvSpPr/>
          <p:nvPr/>
        </p:nvSpPr>
        <p:spPr>
          <a:xfrm flipV="1">
            <a:off x="6451111" y="5545230"/>
            <a:ext cx="4405998" cy="6821"/>
          </a:xfrm>
          <a:prstGeom prst="line">
            <a:avLst/>
          </a:prstGeom>
          <a:ln w="38100" cap="flat">
            <a:solidFill>
              <a:srgbClr val="FFFFFF"/>
            </a:solidFill>
            <a:prstDash val="solid"/>
            <a:headEnd type="none" w="sm" len="sm"/>
            <a:tailEnd type="arrow" w="med" len="sm"/>
          </a:ln>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3464" t="29092" r="30204" b="43345"/>
          <a:stretch>
            <a:fillRect/>
          </a:stretch>
        </p:blipFill>
        <p:spPr>
          <a:xfrm>
            <a:off x="1028700" y="2139905"/>
            <a:ext cx="15991386" cy="6823910"/>
          </a:xfrm>
          <a:prstGeom prst="rect">
            <a:avLst/>
          </a:prstGeom>
        </p:spPr>
      </p:pic>
      <p:sp>
        <p:nvSpPr>
          <p:cNvPr id="5" name="TextBox 5"/>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DEAD</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465127"/>
            <a:ext cx="21945600" cy="1103930"/>
            <a:chOff x="0" y="0"/>
            <a:chExt cx="29260800" cy="1471907"/>
          </a:xfrm>
        </p:grpSpPr>
        <p:sp>
          <p:nvSpPr>
            <p:cNvPr id="3" name="Freeform 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6"/>
          <p:cNvPicPr>
            <a:picLocks noChangeAspect="1"/>
          </p:cNvPicPr>
          <p:nvPr/>
        </p:nvPicPr>
        <p:blipFill>
          <a:blip r:embed="rId4"/>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251760" y="572874"/>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5209095" y="713838"/>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5" name="Group 15"/>
          <p:cNvGrpSpPr/>
          <p:nvPr/>
        </p:nvGrpSpPr>
        <p:grpSpPr>
          <a:xfrm>
            <a:off x="3881134" y="688074"/>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8" name="TextBox 18"/>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DEAD</a:t>
            </a:r>
          </a:p>
        </p:txBody>
      </p:sp>
      <p:sp>
        <p:nvSpPr>
          <p:cNvPr id="19" name="Freeform 19"/>
          <p:cNvSpPr/>
          <p:nvPr/>
        </p:nvSpPr>
        <p:spPr>
          <a:xfrm>
            <a:off x="3003486"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0" name="TextBox 20"/>
          <p:cNvSpPr txBox="1"/>
          <p:nvPr/>
        </p:nvSpPr>
        <p:spPr>
          <a:xfrm>
            <a:off x="257395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IDLE</a:t>
            </a:r>
          </a:p>
        </p:txBody>
      </p:sp>
      <p:sp>
        <p:nvSpPr>
          <p:cNvPr id="21" name="Freeform 21"/>
          <p:cNvSpPr/>
          <p:nvPr/>
        </p:nvSpPr>
        <p:spPr>
          <a:xfrm>
            <a:off x="11062754"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2" name="TextBox 22"/>
          <p:cNvSpPr txBox="1"/>
          <p:nvPr/>
        </p:nvSpPr>
        <p:spPr>
          <a:xfrm>
            <a:off x="10633227"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DEAD</a:t>
            </a:r>
          </a:p>
        </p:txBody>
      </p:sp>
      <p:sp>
        <p:nvSpPr>
          <p:cNvPr id="23" name="AutoShape 23"/>
          <p:cNvSpPr/>
          <p:nvPr/>
        </p:nvSpPr>
        <p:spPr>
          <a:xfrm flipV="1">
            <a:off x="6451111" y="5545230"/>
            <a:ext cx="4405998" cy="6821"/>
          </a:xfrm>
          <a:prstGeom prst="line">
            <a:avLst/>
          </a:prstGeom>
          <a:ln w="38100" cap="flat">
            <a:solidFill>
              <a:srgbClr val="FFFFFF"/>
            </a:solidFill>
            <a:prstDash val="solid"/>
            <a:headEnd type="none" w="sm" len="sm"/>
            <a:tailEnd type="arrow" w="med" len="sm"/>
          </a:ln>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33464" t="28536" r="29734" b="42510"/>
          <a:stretch>
            <a:fillRect/>
          </a:stretch>
        </p:blipFill>
        <p:spPr>
          <a:xfrm>
            <a:off x="1863346" y="2277372"/>
            <a:ext cx="14561307" cy="6444153"/>
          </a:xfrm>
          <a:prstGeom prst="rect">
            <a:avLst/>
          </a:prstGeom>
        </p:spPr>
      </p:pic>
      <p:sp>
        <p:nvSpPr>
          <p:cNvPr id="5" name="TextBox 5"/>
          <p:cNvSpPr txBox="1"/>
          <p:nvPr/>
        </p:nvSpPr>
        <p:spPr>
          <a:xfrm>
            <a:off x="6451111" y="892499"/>
            <a:ext cx="5975313"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PROTECT</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465127"/>
            <a:ext cx="21945600" cy="1103930"/>
            <a:chOff x="0" y="0"/>
            <a:chExt cx="29260800" cy="1471907"/>
          </a:xfrm>
        </p:grpSpPr>
        <p:sp>
          <p:nvSpPr>
            <p:cNvPr id="3" name="Freeform 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6"/>
          <p:cNvPicPr>
            <a:picLocks noChangeAspect="1"/>
          </p:cNvPicPr>
          <p:nvPr/>
        </p:nvPicPr>
        <p:blipFill>
          <a:blip r:embed="rId4"/>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251760" y="572874"/>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5209095" y="713838"/>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5" name="Group 15"/>
          <p:cNvGrpSpPr/>
          <p:nvPr/>
        </p:nvGrpSpPr>
        <p:grpSpPr>
          <a:xfrm>
            <a:off x="3881134" y="688074"/>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8" name="TextBox 18"/>
          <p:cNvSpPr txBox="1"/>
          <p:nvPr/>
        </p:nvSpPr>
        <p:spPr>
          <a:xfrm>
            <a:off x="6451111" y="892499"/>
            <a:ext cx="5471267"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PORTECT</a:t>
            </a:r>
          </a:p>
        </p:txBody>
      </p:sp>
      <p:sp>
        <p:nvSpPr>
          <p:cNvPr id="19" name="Freeform 19"/>
          <p:cNvSpPr/>
          <p:nvPr/>
        </p:nvSpPr>
        <p:spPr>
          <a:xfrm>
            <a:off x="3003486"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0" name="TextBox 20"/>
          <p:cNvSpPr txBox="1"/>
          <p:nvPr/>
        </p:nvSpPr>
        <p:spPr>
          <a:xfrm>
            <a:off x="257395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IDLE</a:t>
            </a:r>
          </a:p>
        </p:txBody>
      </p:sp>
      <p:sp>
        <p:nvSpPr>
          <p:cNvPr id="21" name="Freeform 21"/>
          <p:cNvSpPr/>
          <p:nvPr/>
        </p:nvSpPr>
        <p:spPr>
          <a:xfrm>
            <a:off x="11062754"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2" name="TextBox 22"/>
          <p:cNvSpPr txBox="1"/>
          <p:nvPr/>
        </p:nvSpPr>
        <p:spPr>
          <a:xfrm>
            <a:off x="10633227"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PROTECT</a:t>
            </a:r>
          </a:p>
        </p:txBody>
      </p:sp>
      <p:sp>
        <p:nvSpPr>
          <p:cNvPr id="23" name="AutoShape 23"/>
          <p:cNvSpPr/>
          <p:nvPr/>
        </p:nvSpPr>
        <p:spPr>
          <a:xfrm flipV="1">
            <a:off x="6451111" y="5545230"/>
            <a:ext cx="4405998" cy="6821"/>
          </a:xfrm>
          <a:prstGeom prst="line">
            <a:avLst/>
          </a:prstGeom>
          <a:ln w="38100" cap="flat">
            <a:solidFill>
              <a:srgbClr val="FFFFFF"/>
            </a:solidFill>
            <a:prstDash val="solid"/>
            <a:headEnd type="none" w="sm" len="sm"/>
            <a:tailEnd type="arrow" w="med" len="sm"/>
          </a:ln>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3750"/>
          <a:stretch>
            <a:fillRect/>
          </a:stretch>
        </p:blipFill>
        <p:spPr>
          <a:xfrm>
            <a:off x="0" y="0"/>
            <a:ext cx="18288000" cy="10287000"/>
          </a:xfrm>
          <a:prstGeom prst="rect">
            <a:avLst/>
          </a:prstGeom>
        </p:spPr>
      </p:pic>
      <p:sp>
        <p:nvSpPr>
          <p:cNvPr id="3" name="Freeform 3"/>
          <p:cNvSpPr/>
          <p:nvPr/>
        </p:nvSpPr>
        <p:spPr>
          <a:xfrm>
            <a:off x="73609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5616"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174182"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892748"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611314" y="9258300"/>
            <a:ext cx="585216" cy="540527"/>
          </a:xfrm>
          <a:custGeom>
            <a:avLst/>
            <a:gdLst/>
            <a:ahLst/>
            <a:cxnLst/>
            <a:rect l="l" t="t" r="r" b="b"/>
            <a:pathLst>
              <a:path w="585216" h="540527">
                <a:moveTo>
                  <a:pt x="0" y="0"/>
                </a:moveTo>
                <a:lnTo>
                  <a:pt x="585216" y="0"/>
                </a:lnTo>
                <a:lnTo>
                  <a:pt x="585216" y="540527"/>
                </a:lnTo>
                <a:lnTo>
                  <a:pt x="0" y="540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864394"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5599900" y="9332430"/>
            <a:ext cx="602156" cy="466397"/>
          </a:xfrm>
          <a:custGeom>
            <a:avLst/>
            <a:gdLst/>
            <a:ahLst/>
            <a:cxnLst/>
            <a:rect l="l" t="t" r="r" b="b"/>
            <a:pathLst>
              <a:path w="602156" h="466397">
                <a:moveTo>
                  <a:pt x="0" y="0"/>
                </a:moveTo>
                <a:lnTo>
                  <a:pt x="602155" y="0"/>
                </a:lnTo>
                <a:lnTo>
                  <a:pt x="602155"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335405"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7070911"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4128888" y="9332430"/>
            <a:ext cx="602156" cy="466397"/>
          </a:xfrm>
          <a:custGeom>
            <a:avLst/>
            <a:gdLst/>
            <a:ahLst/>
            <a:cxnLst/>
            <a:rect l="l" t="t" r="r" b="b"/>
            <a:pathLst>
              <a:path w="602156" h="466397">
                <a:moveTo>
                  <a:pt x="0" y="0"/>
                </a:moveTo>
                <a:lnTo>
                  <a:pt x="602156" y="0"/>
                </a:lnTo>
                <a:lnTo>
                  <a:pt x="602156" y="466397"/>
                </a:lnTo>
                <a:lnTo>
                  <a:pt x="0" y="466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648991" y="9798827"/>
            <a:ext cx="9743793" cy="1470427"/>
          </a:xfrm>
          <a:custGeom>
            <a:avLst/>
            <a:gdLst/>
            <a:ahLst/>
            <a:cxnLst/>
            <a:rect l="l" t="t" r="r" b="b"/>
            <a:pathLst>
              <a:path w="9743793" h="1470427">
                <a:moveTo>
                  <a:pt x="0" y="0"/>
                </a:moveTo>
                <a:lnTo>
                  <a:pt x="9743793" y="0"/>
                </a:lnTo>
                <a:lnTo>
                  <a:pt x="9743793" y="1470427"/>
                </a:lnTo>
                <a:lnTo>
                  <a:pt x="0" y="14704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9143297" y="9798827"/>
            <a:ext cx="9743793" cy="1470427"/>
          </a:xfrm>
          <a:custGeom>
            <a:avLst/>
            <a:gdLst/>
            <a:ahLst/>
            <a:cxnLst/>
            <a:rect l="l" t="t" r="r" b="b"/>
            <a:pathLst>
              <a:path w="9743793" h="1470427">
                <a:moveTo>
                  <a:pt x="0" y="0"/>
                </a:moveTo>
                <a:lnTo>
                  <a:pt x="9743794" y="0"/>
                </a:lnTo>
                <a:lnTo>
                  <a:pt x="9743794" y="1470427"/>
                </a:lnTo>
                <a:lnTo>
                  <a:pt x="0" y="14704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5784836" y="163108"/>
            <a:ext cx="2305451" cy="1731184"/>
          </a:xfrm>
          <a:custGeom>
            <a:avLst/>
            <a:gdLst/>
            <a:ahLst/>
            <a:cxnLst/>
            <a:rect l="l" t="t" r="r" b="b"/>
            <a:pathLst>
              <a:path w="2305451" h="1731184">
                <a:moveTo>
                  <a:pt x="0" y="0"/>
                </a:moveTo>
                <a:lnTo>
                  <a:pt x="2305451" y="0"/>
                </a:lnTo>
                <a:lnTo>
                  <a:pt x="2305451" y="1731184"/>
                </a:lnTo>
                <a:lnTo>
                  <a:pt x="0" y="17311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flipH="1">
            <a:off x="152352" y="50067"/>
            <a:ext cx="2606529" cy="1957266"/>
          </a:xfrm>
          <a:custGeom>
            <a:avLst/>
            <a:gdLst/>
            <a:ahLst/>
            <a:cxnLst/>
            <a:rect l="l" t="t" r="r" b="b"/>
            <a:pathLst>
              <a:path w="2606529" h="1957266">
                <a:moveTo>
                  <a:pt x="2606528" y="0"/>
                </a:moveTo>
                <a:lnTo>
                  <a:pt x="0" y="0"/>
                </a:lnTo>
                <a:lnTo>
                  <a:pt x="0" y="1957266"/>
                </a:lnTo>
                <a:lnTo>
                  <a:pt x="2606528" y="1957266"/>
                </a:lnTo>
                <a:lnTo>
                  <a:pt x="260652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8265005" y="8784210"/>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3903922" y="31017"/>
            <a:ext cx="9969776" cy="811150"/>
          </a:xfrm>
          <a:prstGeom prst="rect">
            <a:avLst/>
          </a:prstGeom>
        </p:spPr>
        <p:txBody>
          <a:bodyPr lIns="0" tIns="0" rIns="0" bIns="0" rtlCol="0" anchor="t">
            <a:spAutoFit/>
          </a:bodyPr>
          <a:lstStyle/>
          <a:p>
            <a:pPr algn="ctr">
              <a:lnSpc>
                <a:spcPts val="5928"/>
              </a:lnSpc>
            </a:pPr>
            <a:r>
              <a:rPr lang="en-US" sz="5200" spc="-239">
                <a:solidFill>
                  <a:srgbClr val="FFFFFF"/>
                </a:solidFill>
                <a:latin typeface="Arcade Gamer Bold"/>
              </a:rPr>
              <a:t>STORY GAME</a:t>
            </a:r>
          </a:p>
        </p:txBody>
      </p:sp>
      <p:sp>
        <p:nvSpPr>
          <p:cNvPr id="19" name="TextBox 19"/>
          <p:cNvSpPr txBox="1"/>
          <p:nvPr/>
        </p:nvSpPr>
        <p:spPr>
          <a:xfrm>
            <a:off x="387729" y="1219311"/>
            <a:ext cx="17512543" cy="6124690"/>
          </a:xfrm>
          <a:prstGeom prst="rect">
            <a:avLst/>
          </a:prstGeom>
        </p:spPr>
        <p:txBody>
          <a:bodyPr lIns="0" tIns="0" rIns="0" bIns="0" rtlCol="0" anchor="t">
            <a:spAutoFit/>
          </a:bodyPr>
          <a:lstStyle/>
          <a:p>
            <a:pPr algn="ctr">
              <a:lnSpc>
                <a:spcPts val="4798"/>
              </a:lnSpc>
              <a:spcBef>
                <a:spcPct val="0"/>
              </a:spcBef>
            </a:pPr>
            <a:r>
              <a:rPr lang="en-US" sz="3427" spc="-157" dirty="0">
                <a:solidFill>
                  <a:srgbClr val="FFFFFF"/>
                </a:solidFill>
                <a:latin typeface="Poppins"/>
              </a:rPr>
              <a:t>Monster-monster </a:t>
            </a:r>
            <a:r>
              <a:rPr lang="en-US" sz="3427" spc="-157" dirty="0" err="1">
                <a:solidFill>
                  <a:srgbClr val="FFFFFF"/>
                </a:solidFill>
                <a:latin typeface="Poppins"/>
              </a:rPr>
              <a:t>tersebut</a:t>
            </a:r>
            <a:r>
              <a:rPr lang="en-US" sz="3427" spc="-157" dirty="0">
                <a:solidFill>
                  <a:srgbClr val="FFFFFF"/>
                </a:solidFill>
                <a:latin typeface="Poppins"/>
              </a:rPr>
              <a:t> </a:t>
            </a:r>
            <a:r>
              <a:rPr lang="en-US" sz="3427" spc="-157" dirty="0" err="1">
                <a:solidFill>
                  <a:srgbClr val="FFFFFF"/>
                </a:solidFill>
                <a:latin typeface="Poppins"/>
              </a:rPr>
              <a:t>sangat</a:t>
            </a:r>
            <a:r>
              <a:rPr lang="en-US" sz="3427" spc="-157" dirty="0">
                <a:solidFill>
                  <a:srgbClr val="FFFFFF"/>
                </a:solidFill>
                <a:latin typeface="Poppins"/>
              </a:rPr>
              <a:t> </a:t>
            </a:r>
            <a:r>
              <a:rPr lang="en-US" sz="3427" spc="-157" dirty="0" err="1">
                <a:solidFill>
                  <a:srgbClr val="FFFFFF"/>
                </a:solidFill>
                <a:latin typeface="Poppins"/>
              </a:rPr>
              <a:t>menyukai</a:t>
            </a:r>
            <a:r>
              <a:rPr lang="en-US" sz="3427" spc="-157" dirty="0">
                <a:solidFill>
                  <a:srgbClr val="FFFFFF"/>
                </a:solidFill>
                <a:latin typeface="Poppins"/>
              </a:rPr>
              <a:t> </a:t>
            </a:r>
            <a:r>
              <a:rPr lang="en-US" sz="3427" spc="-157" dirty="0" err="1">
                <a:solidFill>
                  <a:srgbClr val="FFFFFF"/>
                </a:solidFill>
                <a:latin typeface="Poppins"/>
              </a:rPr>
              <a:t>lingkungan</a:t>
            </a:r>
            <a:r>
              <a:rPr lang="en-US" sz="3427" spc="-157" dirty="0">
                <a:solidFill>
                  <a:srgbClr val="FFFFFF"/>
                </a:solidFill>
                <a:latin typeface="Poppins"/>
              </a:rPr>
              <a:t> yang </a:t>
            </a:r>
            <a:r>
              <a:rPr lang="en-US" sz="3427" spc="-157" dirty="0" err="1">
                <a:solidFill>
                  <a:srgbClr val="FFFFFF"/>
                </a:solidFill>
                <a:latin typeface="Poppins"/>
              </a:rPr>
              <a:t>dipenuhi</a:t>
            </a:r>
            <a:r>
              <a:rPr lang="en-US" sz="3427" spc="-157" dirty="0">
                <a:solidFill>
                  <a:srgbClr val="FFFFFF"/>
                </a:solidFill>
                <a:latin typeface="Poppins"/>
              </a:rPr>
              <a:t> </a:t>
            </a:r>
            <a:r>
              <a:rPr lang="en-US" sz="3427" spc="-157" dirty="0" err="1">
                <a:solidFill>
                  <a:srgbClr val="FFFFFF"/>
                </a:solidFill>
                <a:latin typeface="Poppins"/>
              </a:rPr>
              <a:t>dengan</a:t>
            </a:r>
            <a:r>
              <a:rPr lang="en-US" sz="3427" spc="-157" dirty="0">
                <a:solidFill>
                  <a:srgbClr val="FFFFFF"/>
                </a:solidFill>
                <a:latin typeface="Poppins"/>
              </a:rPr>
              <a:t> </a:t>
            </a:r>
            <a:r>
              <a:rPr lang="en-US" sz="3427" spc="-157" dirty="0" err="1">
                <a:solidFill>
                  <a:srgbClr val="FFFFFF"/>
                </a:solidFill>
                <a:latin typeface="Poppins"/>
              </a:rPr>
              <a:t>sampah</a:t>
            </a:r>
            <a:r>
              <a:rPr lang="en-US" sz="3427" spc="-157" dirty="0">
                <a:solidFill>
                  <a:srgbClr val="FFFFFF"/>
                </a:solidFill>
                <a:latin typeface="Poppins"/>
              </a:rPr>
              <a:t>. Oleh </a:t>
            </a:r>
            <a:r>
              <a:rPr lang="en-US" sz="3427" spc="-157" dirty="0" err="1">
                <a:solidFill>
                  <a:srgbClr val="FFFFFF"/>
                </a:solidFill>
                <a:latin typeface="Poppins"/>
              </a:rPr>
              <a:t>karena</a:t>
            </a:r>
            <a:r>
              <a:rPr lang="en-US" sz="3427" spc="-157" dirty="0">
                <a:solidFill>
                  <a:srgbClr val="FFFFFF"/>
                </a:solidFill>
                <a:latin typeface="Poppins"/>
              </a:rPr>
              <a:t> itu, monster-monster </a:t>
            </a:r>
            <a:r>
              <a:rPr lang="en-US" sz="3427" spc="-157" dirty="0" err="1">
                <a:solidFill>
                  <a:srgbClr val="FFFFFF"/>
                </a:solidFill>
                <a:latin typeface="Poppins"/>
              </a:rPr>
              <a:t>tersebut</a:t>
            </a:r>
            <a:r>
              <a:rPr lang="en-US" sz="3427" spc="-157" dirty="0">
                <a:solidFill>
                  <a:srgbClr val="FFFFFF"/>
                </a:solidFill>
                <a:latin typeface="Poppins"/>
              </a:rPr>
              <a:t> </a:t>
            </a:r>
            <a:r>
              <a:rPr lang="en-US" sz="3427" spc="-157" dirty="0" err="1">
                <a:solidFill>
                  <a:srgbClr val="FFFFFF"/>
                </a:solidFill>
                <a:latin typeface="Poppins"/>
              </a:rPr>
              <a:t>tidak</a:t>
            </a:r>
            <a:r>
              <a:rPr lang="en-US" sz="3427" spc="-157" dirty="0">
                <a:solidFill>
                  <a:srgbClr val="FFFFFF"/>
                </a:solidFill>
                <a:latin typeface="Poppins"/>
              </a:rPr>
              <a:t> </a:t>
            </a:r>
            <a:r>
              <a:rPr lang="en-US" sz="3427" spc="-157" dirty="0" err="1">
                <a:solidFill>
                  <a:srgbClr val="FFFFFF"/>
                </a:solidFill>
                <a:latin typeface="Poppins"/>
              </a:rPr>
              <a:t>menyukai</a:t>
            </a:r>
            <a:r>
              <a:rPr lang="en-US" sz="3427" spc="-157" dirty="0">
                <a:solidFill>
                  <a:srgbClr val="FFFFFF"/>
                </a:solidFill>
                <a:latin typeface="Poppins"/>
              </a:rPr>
              <a:t> dan </a:t>
            </a:r>
            <a:r>
              <a:rPr lang="en-US" sz="3427" spc="-157" dirty="0" err="1">
                <a:solidFill>
                  <a:srgbClr val="FFFFFF"/>
                </a:solidFill>
                <a:latin typeface="Poppins"/>
              </a:rPr>
              <a:t>akan</a:t>
            </a:r>
            <a:r>
              <a:rPr lang="en-US" sz="3427" spc="-157" dirty="0">
                <a:solidFill>
                  <a:srgbClr val="FFFFFF"/>
                </a:solidFill>
                <a:latin typeface="Poppins"/>
              </a:rPr>
              <a:t> </a:t>
            </a:r>
            <a:r>
              <a:rPr lang="en-US" sz="3427" spc="-157" dirty="0" err="1">
                <a:solidFill>
                  <a:srgbClr val="FFFFFF"/>
                </a:solidFill>
                <a:latin typeface="Poppins"/>
              </a:rPr>
              <a:t>melawan</a:t>
            </a:r>
            <a:r>
              <a:rPr lang="en-US" sz="3427" spc="-157" dirty="0">
                <a:solidFill>
                  <a:srgbClr val="FFFFFF"/>
                </a:solidFill>
                <a:latin typeface="Poppins"/>
              </a:rPr>
              <a:t> </a:t>
            </a:r>
            <a:r>
              <a:rPr lang="en-US" sz="3427" spc="-157" dirty="0" err="1">
                <a:solidFill>
                  <a:srgbClr val="FFFFFF"/>
                </a:solidFill>
                <a:latin typeface="Poppins"/>
              </a:rPr>
              <a:t>siapa</a:t>
            </a:r>
            <a:r>
              <a:rPr lang="en-US" sz="3427" spc="-157" dirty="0">
                <a:solidFill>
                  <a:srgbClr val="FFFFFF"/>
                </a:solidFill>
                <a:latin typeface="Poppins"/>
              </a:rPr>
              <a:t> </a:t>
            </a:r>
            <a:r>
              <a:rPr lang="en-US" sz="3427" spc="-157" dirty="0" err="1">
                <a:solidFill>
                  <a:srgbClr val="FFFFFF"/>
                </a:solidFill>
                <a:latin typeface="Poppins"/>
              </a:rPr>
              <a:t>saja</a:t>
            </a:r>
            <a:r>
              <a:rPr lang="en-US" sz="3427" spc="-157" dirty="0">
                <a:solidFill>
                  <a:srgbClr val="FFFFFF"/>
                </a:solidFill>
                <a:latin typeface="Poppins"/>
              </a:rPr>
              <a:t> yang </a:t>
            </a:r>
            <a:r>
              <a:rPr lang="en-US" sz="3427" spc="-157" dirty="0" err="1">
                <a:solidFill>
                  <a:srgbClr val="FFFFFF"/>
                </a:solidFill>
                <a:latin typeface="Poppins"/>
              </a:rPr>
              <a:t>berniat</a:t>
            </a:r>
            <a:r>
              <a:rPr lang="en-US" sz="3427" spc="-157" dirty="0">
                <a:solidFill>
                  <a:srgbClr val="FFFFFF"/>
                </a:solidFill>
                <a:latin typeface="Poppins"/>
              </a:rPr>
              <a:t> untuk </a:t>
            </a:r>
            <a:r>
              <a:rPr lang="en-US" sz="3427" spc="-157" dirty="0" err="1">
                <a:solidFill>
                  <a:srgbClr val="FFFFFF"/>
                </a:solidFill>
                <a:latin typeface="Poppins"/>
              </a:rPr>
              <a:t>membersihkan</a:t>
            </a:r>
            <a:r>
              <a:rPr lang="en-US" sz="3427" spc="-157" dirty="0">
                <a:solidFill>
                  <a:srgbClr val="FFFFFF"/>
                </a:solidFill>
                <a:latin typeface="Poppins"/>
              </a:rPr>
              <a:t> </a:t>
            </a:r>
            <a:r>
              <a:rPr lang="en-US" sz="3427" spc="-157" dirty="0" err="1">
                <a:solidFill>
                  <a:srgbClr val="FFFFFF"/>
                </a:solidFill>
                <a:latin typeface="Poppins"/>
              </a:rPr>
              <a:t>sampah</a:t>
            </a:r>
            <a:r>
              <a:rPr lang="en-US" sz="3427" spc="-157" dirty="0">
                <a:solidFill>
                  <a:srgbClr val="FFFFFF"/>
                </a:solidFill>
                <a:latin typeface="Poppins"/>
              </a:rPr>
              <a:t> </a:t>
            </a:r>
            <a:r>
              <a:rPr lang="en-US" sz="3427" spc="-157" dirty="0" err="1">
                <a:solidFill>
                  <a:srgbClr val="FFFFFF"/>
                </a:solidFill>
                <a:latin typeface="Poppins"/>
              </a:rPr>
              <a:t>tersebut</a:t>
            </a:r>
            <a:r>
              <a:rPr lang="en-US" sz="3427" spc="-157" dirty="0">
                <a:solidFill>
                  <a:srgbClr val="FFFFFF"/>
                </a:solidFill>
                <a:latin typeface="Poppins"/>
              </a:rPr>
              <a:t> </a:t>
            </a:r>
            <a:r>
              <a:rPr lang="en-US" sz="3427" spc="-157" dirty="0" err="1">
                <a:solidFill>
                  <a:srgbClr val="FFFFFF"/>
                </a:solidFill>
                <a:latin typeface="Poppins"/>
              </a:rPr>
              <a:t>termasuk</a:t>
            </a:r>
            <a:r>
              <a:rPr lang="en-US" sz="3427" spc="-157" dirty="0">
                <a:solidFill>
                  <a:srgbClr val="FFFFFF"/>
                </a:solidFill>
                <a:latin typeface="Poppins"/>
              </a:rPr>
              <a:t> juga Allen. </a:t>
            </a:r>
            <a:r>
              <a:rPr lang="en-US" sz="3427" spc="-157" dirty="0" err="1">
                <a:solidFill>
                  <a:srgbClr val="FFFFFF"/>
                </a:solidFill>
                <a:latin typeface="Poppins"/>
              </a:rPr>
              <a:t>Namun</a:t>
            </a:r>
            <a:r>
              <a:rPr lang="en-US" sz="3427" spc="-157" dirty="0">
                <a:solidFill>
                  <a:srgbClr val="FFFFFF"/>
                </a:solidFill>
                <a:latin typeface="Poppins"/>
              </a:rPr>
              <a:t>, </a:t>
            </a:r>
            <a:r>
              <a:rPr lang="en-US" sz="3427" spc="-157" dirty="0" err="1">
                <a:solidFill>
                  <a:srgbClr val="FFFFFF"/>
                </a:solidFill>
                <a:latin typeface="Poppins"/>
              </a:rPr>
              <a:t>ambisi</a:t>
            </a:r>
            <a:r>
              <a:rPr lang="en-US" sz="3427" spc="-157" dirty="0">
                <a:solidFill>
                  <a:srgbClr val="FFFFFF"/>
                </a:solidFill>
                <a:latin typeface="Poppins"/>
              </a:rPr>
              <a:t> Allen yang </a:t>
            </a:r>
            <a:r>
              <a:rPr lang="en-US" sz="3427" spc="-157" dirty="0" err="1">
                <a:solidFill>
                  <a:srgbClr val="FFFFFF"/>
                </a:solidFill>
                <a:latin typeface="Poppins"/>
              </a:rPr>
              <a:t>sangat</a:t>
            </a:r>
            <a:r>
              <a:rPr lang="en-US" sz="3427" spc="-157" dirty="0">
                <a:solidFill>
                  <a:srgbClr val="FFFFFF"/>
                </a:solidFill>
                <a:latin typeface="Poppins"/>
              </a:rPr>
              <a:t> </a:t>
            </a:r>
            <a:r>
              <a:rPr lang="en-US" sz="3427" spc="-157" dirty="0" err="1">
                <a:solidFill>
                  <a:srgbClr val="FFFFFF"/>
                </a:solidFill>
                <a:latin typeface="Poppins"/>
              </a:rPr>
              <a:t>kuat</a:t>
            </a:r>
            <a:r>
              <a:rPr lang="en-US" sz="3427" spc="-157" dirty="0">
                <a:solidFill>
                  <a:srgbClr val="FFFFFF"/>
                </a:solidFill>
                <a:latin typeface="Poppins"/>
              </a:rPr>
              <a:t>, </a:t>
            </a:r>
            <a:r>
              <a:rPr lang="en-US" sz="3427" spc="-157" dirty="0" err="1">
                <a:solidFill>
                  <a:srgbClr val="FFFFFF"/>
                </a:solidFill>
                <a:latin typeface="Poppins"/>
              </a:rPr>
              <a:t>maka</a:t>
            </a:r>
            <a:r>
              <a:rPr lang="en-US" sz="3427" spc="-157" dirty="0">
                <a:solidFill>
                  <a:srgbClr val="FFFFFF"/>
                </a:solidFill>
                <a:latin typeface="Poppins"/>
              </a:rPr>
              <a:t> Allen </a:t>
            </a:r>
            <a:r>
              <a:rPr lang="en-US" sz="3427" spc="-157" dirty="0" err="1">
                <a:solidFill>
                  <a:srgbClr val="FFFFFF"/>
                </a:solidFill>
                <a:latin typeface="Poppins"/>
              </a:rPr>
              <a:t>akan</a:t>
            </a:r>
            <a:r>
              <a:rPr lang="en-US" sz="3427" spc="-157" dirty="0">
                <a:solidFill>
                  <a:srgbClr val="FFFFFF"/>
                </a:solidFill>
                <a:latin typeface="Poppins"/>
              </a:rPr>
              <a:t> </a:t>
            </a:r>
            <a:r>
              <a:rPr lang="en-US" sz="3427" spc="-157" dirty="0" err="1">
                <a:solidFill>
                  <a:srgbClr val="FFFFFF"/>
                </a:solidFill>
                <a:latin typeface="Poppins"/>
              </a:rPr>
              <a:t>berusaha</a:t>
            </a:r>
            <a:r>
              <a:rPr lang="en-US" sz="3427" spc="-157" dirty="0">
                <a:solidFill>
                  <a:srgbClr val="FFFFFF"/>
                </a:solidFill>
                <a:latin typeface="Poppins"/>
              </a:rPr>
              <a:t> </a:t>
            </a:r>
            <a:r>
              <a:rPr lang="en-US" sz="3427" spc="-157" dirty="0" err="1">
                <a:solidFill>
                  <a:srgbClr val="FFFFFF"/>
                </a:solidFill>
                <a:latin typeface="Poppins"/>
              </a:rPr>
              <a:t>belawan</a:t>
            </a:r>
            <a:r>
              <a:rPr lang="en-US" sz="3427" spc="-157" dirty="0">
                <a:solidFill>
                  <a:srgbClr val="FFFFFF"/>
                </a:solidFill>
                <a:latin typeface="Poppins"/>
              </a:rPr>
              <a:t> monster-monster </a:t>
            </a:r>
            <a:r>
              <a:rPr lang="en-US" sz="3427" spc="-157" dirty="0" err="1">
                <a:solidFill>
                  <a:srgbClr val="FFFFFF"/>
                </a:solidFill>
                <a:latin typeface="Poppins"/>
              </a:rPr>
              <a:t>tersebut</a:t>
            </a:r>
            <a:r>
              <a:rPr lang="en-US" sz="3427" spc="-157" dirty="0">
                <a:solidFill>
                  <a:srgbClr val="FFFFFF"/>
                </a:solidFill>
                <a:latin typeface="Poppins"/>
              </a:rPr>
              <a:t> </a:t>
            </a:r>
            <a:r>
              <a:rPr lang="en-US" sz="3427" spc="-157" dirty="0" err="1">
                <a:solidFill>
                  <a:srgbClr val="FFFFFF"/>
                </a:solidFill>
                <a:latin typeface="Poppins"/>
              </a:rPr>
              <a:t>serta</a:t>
            </a:r>
            <a:r>
              <a:rPr lang="en-US" sz="3427" spc="-157" dirty="0">
                <a:solidFill>
                  <a:srgbClr val="FFFFFF"/>
                </a:solidFill>
                <a:latin typeface="Poppins"/>
              </a:rPr>
              <a:t> </a:t>
            </a:r>
            <a:r>
              <a:rPr lang="en-US" sz="3427" spc="-157" dirty="0" err="1">
                <a:solidFill>
                  <a:srgbClr val="FFFFFF"/>
                </a:solidFill>
                <a:latin typeface="Poppins"/>
              </a:rPr>
              <a:t>membersihkan</a:t>
            </a:r>
            <a:r>
              <a:rPr lang="en-US" sz="3427" spc="-157" dirty="0">
                <a:solidFill>
                  <a:srgbClr val="FFFFFF"/>
                </a:solidFill>
                <a:latin typeface="Poppins"/>
              </a:rPr>
              <a:t> </a:t>
            </a:r>
            <a:r>
              <a:rPr lang="en-US" sz="3427" spc="-157" dirty="0" err="1">
                <a:solidFill>
                  <a:srgbClr val="FFFFFF"/>
                </a:solidFill>
                <a:latin typeface="Poppins"/>
              </a:rPr>
              <a:t>sampah-sampah</a:t>
            </a:r>
            <a:r>
              <a:rPr lang="en-US" sz="3427" spc="-157" dirty="0">
                <a:solidFill>
                  <a:srgbClr val="FFFFFF"/>
                </a:solidFill>
                <a:latin typeface="Poppins"/>
              </a:rPr>
              <a:t> </a:t>
            </a:r>
            <a:r>
              <a:rPr lang="en-US" sz="3427" spc="-157" dirty="0" err="1">
                <a:solidFill>
                  <a:srgbClr val="FFFFFF"/>
                </a:solidFill>
                <a:latin typeface="Poppins"/>
              </a:rPr>
              <a:t>dari</a:t>
            </a:r>
            <a:r>
              <a:rPr lang="en-US" sz="3427" spc="-157" dirty="0">
                <a:solidFill>
                  <a:srgbClr val="FFFFFF"/>
                </a:solidFill>
                <a:latin typeface="Poppins"/>
              </a:rPr>
              <a:t> planet </a:t>
            </a:r>
            <a:r>
              <a:rPr lang="en-US" sz="3427" spc="-157" dirty="0" err="1">
                <a:solidFill>
                  <a:srgbClr val="FFFFFF"/>
                </a:solidFill>
                <a:latin typeface="Poppins"/>
              </a:rPr>
              <a:t>bumi</a:t>
            </a:r>
            <a:r>
              <a:rPr lang="en-US" sz="3427" spc="-157" dirty="0">
                <a:solidFill>
                  <a:srgbClr val="FFFFFF"/>
                </a:solidFill>
                <a:latin typeface="Poppins"/>
              </a:rPr>
              <a:t>. </a:t>
            </a:r>
            <a:r>
              <a:rPr lang="en-US" sz="3427" spc="-157" dirty="0" err="1">
                <a:solidFill>
                  <a:srgbClr val="FFFFFF"/>
                </a:solidFill>
                <a:latin typeface="Poppins"/>
              </a:rPr>
              <a:t>Terakhir</a:t>
            </a:r>
            <a:r>
              <a:rPr lang="en-US" sz="3427" spc="-157" dirty="0">
                <a:solidFill>
                  <a:srgbClr val="FFFFFF"/>
                </a:solidFill>
                <a:latin typeface="Poppins"/>
              </a:rPr>
              <a:t> Allen </a:t>
            </a:r>
            <a:r>
              <a:rPr lang="en-US" sz="3427" spc="-157" dirty="0" err="1">
                <a:solidFill>
                  <a:srgbClr val="FFFFFF"/>
                </a:solidFill>
                <a:latin typeface="Poppins"/>
              </a:rPr>
              <a:t>akan</a:t>
            </a:r>
            <a:r>
              <a:rPr lang="en-US" sz="3427" spc="-157" dirty="0">
                <a:solidFill>
                  <a:srgbClr val="FFFFFF"/>
                </a:solidFill>
                <a:latin typeface="Poppins"/>
              </a:rPr>
              <a:t> </a:t>
            </a:r>
            <a:r>
              <a:rPr lang="en-US" sz="3427" spc="-157" dirty="0" err="1">
                <a:solidFill>
                  <a:srgbClr val="FFFFFF"/>
                </a:solidFill>
                <a:latin typeface="Poppins"/>
              </a:rPr>
              <a:t>melawan</a:t>
            </a:r>
            <a:r>
              <a:rPr lang="en-US" sz="3427" spc="-157" dirty="0">
                <a:solidFill>
                  <a:srgbClr val="FFFFFF"/>
                </a:solidFill>
                <a:latin typeface="Poppins"/>
              </a:rPr>
              <a:t> </a:t>
            </a:r>
            <a:r>
              <a:rPr lang="en-US" sz="3427" spc="-157" dirty="0" err="1">
                <a:solidFill>
                  <a:srgbClr val="FFFFFF"/>
                </a:solidFill>
                <a:latin typeface="Poppins"/>
              </a:rPr>
              <a:t>seorang</a:t>
            </a:r>
            <a:r>
              <a:rPr lang="en-US" sz="3427" spc="-157" dirty="0">
                <a:solidFill>
                  <a:srgbClr val="FFFFFF"/>
                </a:solidFill>
                <a:latin typeface="Poppins"/>
              </a:rPr>
              <a:t> </a:t>
            </a:r>
            <a:r>
              <a:rPr lang="en-US" sz="3427" spc="-157" dirty="0" err="1">
                <a:solidFill>
                  <a:srgbClr val="FFFFFF"/>
                </a:solidFill>
                <a:latin typeface="Poppins"/>
              </a:rPr>
              <a:t>kakek</a:t>
            </a:r>
            <a:r>
              <a:rPr lang="en-US" sz="3427" spc="-157" dirty="0">
                <a:solidFill>
                  <a:srgbClr val="FFFFFF"/>
                </a:solidFill>
                <a:latin typeface="Poppins"/>
              </a:rPr>
              <a:t> yang </a:t>
            </a:r>
            <a:r>
              <a:rPr lang="en-US" sz="3427" spc="-157" dirty="0" err="1">
                <a:solidFill>
                  <a:srgbClr val="FFFFFF"/>
                </a:solidFill>
                <a:latin typeface="Poppins"/>
              </a:rPr>
              <a:t>bernama</a:t>
            </a:r>
            <a:r>
              <a:rPr lang="en-US" sz="3427" spc="-157" dirty="0">
                <a:solidFill>
                  <a:srgbClr val="FFFFFF"/>
                </a:solidFill>
                <a:latin typeface="Poppins"/>
              </a:rPr>
              <a:t> Mino yang mana Mino </a:t>
            </a:r>
            <a:r>
              <a:rPr lang="en-US" sz="3427" spc="-157" dirty="0" err="1">
                <a:solidFill>
                  <a:srgbClr val="FFFFFF"/>
                </a:solidFill>
                <a:latin typeface="Poppins"/>
              </a:rPr>
              <a:t>tersebut</a:t>
            </a:r>
            <a:r>
              <a:rPr lang="en-US" sz="3427" spc="-157" dirty="0">
                <a:solidFill>
                  <a:srgbClr val="FFFFFF"/>
                </a:solidFill>
                <a:latin typeface="Poppins"/>
              </a:rPr>
              <a:t> </a:t>
            </a:r>
            <a:r>
              <a:rPr lang="en-US" sz="3427" spc="-157" dirty="0" err="1">
                <a:solidFill>
                  <a:srgbClr val="FFFFFF"/>
                </a:solidFill>
                <a:latin typeface="Poppins"/>
              </a:rPr>
              <a:t>merupakan</a:t>
            </a:r>
            <a:r>
              <a:rPr lang="en-US" sz="3427" spc="-157" dirty="0">
                <a:solidFill>
                  <a:srgbClr val="FFFFFF"/>
                </a:solidFill>
                <a:latin typeface="Poppins"/>
              </a:rPr>
              <a:t> </a:t>
            </a:r>
            <a:r>
              <a:rPr lang="en-US" sz="3427" spc="-157" dirty="0" err="1">
                <a:solidFill>
                  <a:srgbClr val="FFFFFF"/>
                </a:solidFill>
                <a:latin typeface="Poppins"/>
              </a:rPr>
              <a:t>kakek</a:t>
            </a:r>
            <a:r>
              <a:rPr lang="en-US" sz="3427" spc="-157" dirty="0">
                <a:solidFill>
                  <a:srgbClr val="FFFFFF"/>
                </a:solidFill>
                <a:latin typeface="Poppins"/>
              </a:rPr>
              <a:t> </a:t>
            </a:r>
            <a:r>
              <a:rPr lang="en-US" sz="3427" spc="-157" dirty="0" err="1">
                <a:solidFill>
                  <a:srgbClr val="FFFFFF"/>
                </a:solidFill>
                <a:latin typeface="Poppins"/>
              </a:rPr>
              <a:t>dari</a:t>
            </a:r>
            <a:r>
              <a:rPr lang="en-US" sz="3427" spc="-157" dirty="0">
                <a:solidFill>
                  <a:srgbClr val="FFFFFF"/>
                </a:solidFill>
                <a:latin typeface="Poppins"/>
              </a:rPr>
              <a:t> Allen yang </a:t>
            </a:r>
            <a:r>
              <a:rPr lang="en-US" sz="3427" spc="-157" dirty="0" err="1">
                <a:solidFill>
                  <a:srgbClr val="FFFFFF"/>
                </a:solidFill>
                <a:latin typeface="Poppins"/>
              </a:rPr>
              <a:t>dikabarkan</a:t>
            </a:r>
            <a:r>
              <a:rPr lang="en-US" sz="3427" spc="-157" dirty="0">
                <a:solidFill>
                  <a:srgbClr val="FFFFFF"/>
                </a:solidFill>
                <a:latin typeface="Poppins"/>
              </a:rPr>
              <a:t> </a:t>
            </a:r>
            <a:r>
              <a:rPr lang="en-US" sz="3427" spc="-157" dirty="0" err="1">
                <a:solidFill>
                  <a:srgbClr val="FFFFFF"/>
                </a:solidFill>
                <a:latin typeface="Poppins"/>
              </a:rPr>
              <a:t>meninggal</a:t>
            </a:r>
            <a:r>
              <a:rPr lang="en-US" sz="3427" spc="-157" dirty="0">
                <a:solidFill>
                  <a:srgbClr val="FFFFFF"/>
                </a:solidFill>
                <a:latin typeface="Poppins"/>
              </a:rPr>
              <a:t>. </a:t>
            </a:r>
            <a:r>
              <a:rPr lang="en-US" sz="3427" spc="-157" dirty="0" err="1">
                <a:solidFill>
                  <a:srgbClr val="FFFFFF"/>
                </a:solidFill>
                <a:latin typeface="Poppins"/>
              </a:rPr>
              <a:t>Ternyata</a:t>
            </a:r>
            <a:r>
              <a:rPr lang="en-US" sz="3427" spc="-157" dirty="0">
                <a:solidFill>
                  <a:srgbClr val="FFFFFF"/>
                </a:solidFill>
                <a:latin typeface="Poppins"/>
              </a:rPr>
              <a:t> </a:t>
            </a:r>
            <a:r>
              <a:rPr lang="en-US" sz="3427" spc="-157" dirty="0" err="1">
                <a:solidFill>
                  <a:srgbClr val="FFFFFF"/>
                </a:solidFill>
                <a:latin typeface="Poppins"/>
              </a:rPr>
              <a:t>kakek</a:t>
            </a:r>
            <a:r>
              <a:rPr lang="en-US" sz="3427" spc="-157" dirty="0">
                <a:solidFill>
                  <a:srgbClr val="FFFFFF"/>
                </a:solidFill>
                <a:latin typeface="Poppins"/>
              </a:rPr>
              <a:t> Allen </a:t>
            </a:r>
            <a:r>
              <a:rPr lang="en-US" sz="3427" spc="-157" dirty="0" err="1">
                <a:solidFill>
                  <a:srgbClr val="FFFFFF"/>
                </a:solidFill>
                <a:latin typeface="Poppins"/>
              </a:rPr>
              <a:t>tidak</a:t>
            </a:r>
            <a:r>
              <a:rPr lang="en-US" sz="3427" spc="-157" dirty="0">
                <a:solidFill>
                  <a:srgbClr val="FFFFFF"/>
                </a:solidFill>
                <a:latin typeface="Poppins"/>
              </a:rPr>
              <a:t> </a:t>
            </a:r>
            <a:r>
              <a:rPr lang="en-US" sz="3427" spc="-157" dirty="0" err="1">
                <a:solidFill>
                  <a:srgbClr val="FFFFFF"/>
                </a:solidFill>
                <a:latin typeface="Poppins"/>
              </a:rPr>
              <a:t>meninggal</a:t>
            </a:r>
            <a:r>
              <a:rPr lang="en-US" sz="3427" spc="-157" dirty="0">
                <a:solidFill>
                  <a:srgbClr val="FFFFFF"/>
                </a:solidFill>
                <a:latin typeface="Poppins"/>
              </a:rPr>
              <a:t>, </a:t>
            </a:r>
            <a:r>
              <a:rPr lang="en-US" sz="3427" spc="-157" dirty="0" err="1">
                <a:solidFill>
                  <a:srgbClr val="FFFFFF"/>
                </a:solidFill>
                <a:latin typeface="Poppins"/>
              </a:rPr>
              <a:t>namun</a:t>
            </a:r>
            <a:r>
              <a:rPr lang="en-US" sz="3427" spc="-157" dirty="0">
                <a:solidFill>
                  <a:srgbClr val="FFFFFF"/>
                </a:solidFill>
                <a:latin typeface="Poppins"/>
              </a:rPr>
              <a:t> </a:t>
            </a:r>
            <a:r>
              <a:rPr lang="en-US" sz="3427" spc="-157" dirty="0" err="1">
                <a:solidFill>
                  <a:srgbClr val="FFFFFF"/>
                </a:solidFill>
                <a:latin typeface="Poppins"/>
              </a:rPr>
              <a:t>dia</a:t>
            </a:r>
            <a:r>
              <a:rPr lang="en-US" sz="3427" spc="-157" dirty="0">
                <a:solidFill>
                  <a:srgbClr val="FFFFFF"/>
                </a:solidFill>
                <a:latin typeface="Poppins"/>
              </a:rPr>
              <a:t> </a:t>
            </a:r>
            <a:r>
              <a:rPr lang="en-US" sz="3427" spc="-157" dirty="0" err="1">
                <a:solidFill>
                  <a:srgbClr val="FFFFFF"/>
                </a:solidFill>
                <a:latin typeface="Poppins"/>
              </a:rPr>
              <a:t>menghilang</a:t>
            </a:r>
            <a:r>
              <a:rPr lang="en-US" sz="3427" spc="-157" dirty="0">
                <a:solidFill>
                  <a:srgbClr val="FFFFFF"/>
                </a:solidFill>
                <a:latin typeface="Poppins"/>
              </a:rPr>
              <a:t> dan </a:t>
            </a:r>
            <a:r>
              <a:rPr lang="en-US" sz="3427" spc="-157" dirty="0" err="1">
                <a:solidFill>
                  <a:srgbClr val="FFFFFF"/>
                </a:solidFill>
                <a:latin typeface="Poppins"/>
              </a:rPr>
              <a:t>membuat</a:t>
            </a:r>
            <a:r>
              <a:rPr lang="en-US" sz="3427" spc="-157" dirty="0">
                <a:solidFill>
                  <a:srgbClr val="FFFFFF"/>
                </a:solidFill>
                <a:latin typeface="Poppins"/>
              </a:rPr>
              <a:t> </a:t>
            </a:r>
            <a:r>
              <a:rPr lang="en-US" sz="3427" spc="-157" dirty="0" err="1">
                <a:solidFill>
                  <a:srgbClr val="FFFFFF"/>
                </a:solidFill>
                <a:latin typeface="Poppins"/>
              </a:rPr>
              <a:t>kabar</a:t>
            </a:r>
            <a:r>
              <a:rPr lang="en-US" sz="3427" spc="-157" dirty="0">
                <a:solidFill>
                  <a:srgbClr val="FFFFFF"/>
                </a:solidFill>
                <a:latin typeface="Poppins"/>
              </a:rPr>
              <a:t> </a:t>
            </a:r>
            <a:r>
              <a:rPr lang="en-US" sz="3427" spc="-157" dirty="0" err="1">
                <a:solidFill>
                  <a:srgbClr val="FFFFFF"/>
                </a:solidFill>
                <a:latin typeface="Poppins"/>
              </a:rPr>
              <a:t>telah</a:t>
            </a:r>
            <a:r>
              <a:rPr lang="en-US" sz="3427" spc="-157" dirty="0">
                <a:solidFill>
                  <a:srgbClr val="FFFFFF"/>
                </a:solidFill>
                <a:latin typeface="Poppins"/>
              </a:rPr>
              <a:t> </a:t>
            </a:r>
            <a:r>
              <a:rPr lang="en-US" sz="3427" spc="-157" dirty="0" err="1">
                <a:solidFill>
                  <a:srgbClr val="FFFFFF"/>
                </a:solidFill>
                <a:latin typeface="Poppins"/>
              </a:rPr>
              <a:t>dibunuh</a:t>
            </a:r>
            <a:r>
              <a:rPr lang="en-US" sz="3427" spc="-157" dirty="0">
                <a:solidFill>
                  <a:srgbClr val="FFFFFF"/>
                </a:solidFill>
                <a:latin typeface="Poppins"/>
              </a:rPr>
              <a:t>. Mino </a:t>
            </a:r>
            <a:r>
              <a:rPr lang="en-US" sz="3427" spc="-157" dirty="0" err="1">
                <a:solidFill>
                  <a:srgbClr val="FFFFFF"/>
                </a:solidFill>
                <a:latin typeface="Poppins"/>
              </a:rPr>
              <a:t>merupakan</a:t>
            </a:r>
            <a:r>
              <a:rPr lang="en-US" sz="3427" spc="-157" dirty="0">
                <a:solidFill>
                  <a:srgbClr val="FFFFFF"/>
                </a:solidFill>
                <a:latin typeface="Poppins"/>
              </a:rPr>
              <a:t> orang yang </a:t>
            </a:r>
            <a:r>
              <a:rPr lang="en-US" sz="3427" spc="-157" dirty="0" err="1">
                <a:solidFill>
                  <a:srgbClr val="FFFFFF"/>
                </a:solidFill>
                <a:latin typeface="Poppins"/>
              </a:rPr>
              <a:t>menciptakan</a:t>
            </a:r>
            <a:r>
              <a:rPr lang="en-US" sz="3427" spc="-157" dirty="0">
                <a:solidFill>
                  <a:srgbClr val="FFFFFF"/>
                </a:solidFill>
                <a:latin typeface="Poppins"/>
              </a:rPr>
              <a:t> monster </a:t>
            </a:r>
            <a:r>
              <a:rPr lang="en-US" sz="3427" spc="-157" dirty="0" err="1">
                <a:solidFill>
                  <a:srgbClr val="FFFFFF"/>
                </a:solidFill>
                <a:latin typeface="Poppins"/>
              </a:rPr>
              <a:t>tersebut</a:t>
            </a:r>
            <a:r>
              <a:rPr lang="en-US" sz="3427" spc="-157" dirty="0">
                <a:solidFill>
                  <a:srgbClr val="FFFFFF"/>
                </a:solidFill>
                <a:latin typeface="Poppins"/>
              </a:rPr>
              <a:t> </a:t>
            </a:r>
            <a:r>
              <a:rPr lang="en-US" sz="3427" spc="-157" dirty="0" err="1">
                <a:solidFill>
                  <a:srgbClr val="FFFFFF"/>
                </a:solidFill>
                <a:latin typeface="Poppins"/>
              </a:rPr>
              <a:t>dari</a:t>
            </a:r>
            <a:r>
              <a:rPr lang="en-US" sz="3427" spc="-157" dirty="0">
                <a:solidFill>
                  <a:srgbClr val="FFFFFF"/>
                </a:solidFill>
                <a:latin typeface="Poppins"/>
              </a:rPr>
              <a:t> </a:t>
            </a:r>
            <a:r>
              <a:rPr lang="en-US" sz="3427" spc="-157" dirty="0" err="1">
                <a:solidFill>
                  <a:srgbClr val="FFFFFF"/>
                </a:solidFill>
                <a:latin typeface="Poppins"/>
              </a:rPr>
              <a:t>sampah</a:t>
            </a:r>
            <a:r>
              <a:rPr lang="en-US" sz="3427" spc="-157" dirty="0">
                <a:solidFill>
                  <a:srgbClr val="FFFFFF"/>
                </a:solidFill>
                <a:latin typeface="Poppins"/>
              </a:rPr>
              <a:t> yang </a:t>
            </a:r>
            <a:r>
              <a:rPr lang="en-US" sz="3427" spc="-157" dirty="0" err="1">
                <a:solidFill>
                  <a:srgbClr val="FFFFFF"/>
                </a:solidFill>
                <a:latin typeface="Poppins"/>
              </a:rPr>
              <a:t>sudah</a:t>
            </a:r>
            <a:r>
              <a:rPr lang="en-US" sz="3427" spc="-157" dirty="0">
                <a:solidFill>
                  <a:srgbClr val="FFFFFF"/>
                </a:solidFill>
                <a:latin typeface="Poppins"/>
              </a:rPr>
              <a:t> </a:t>
            </a:r>
            <a:r>
              <a:rPr lang="en-US" sz="3427" spc="-157" dirty="0" err="1">
                <a:solidFill>
                  <a:srgbClr val="FFFFFF"/>
                </a:solidFill>
                <a:latin typeface="Poppins"/>
              </a:rPr>
              <a:t>tercemar</a:t>
            </a:r>
            <a:r>
              <a:rPr lang="en-US" sz="3427" spc="-157" dirty="0">
                <a:solidFill>
                  <a:srgbClr val="FFFFFF"/>
                </a:solidFill>
                <a:latin typeface="Poppins"/>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6260" t="16843" r="30831" b="49191"/>
          <a:stretch>
            <a:fillRect/>
          </a:stretch>
        </p:blipFill>
        <p:spPr>
          <a:xfrm>
            <a:off x="1813310" y="2256690"/>
            <a:ext cx="14661380" cy="6528060"/>
          </a:xfrm>
          <a:prstGeom prst="rect">
            <a:avLst/>
          </a:prstGeom>
        </p:spPr>
      </p:pic>
      <p:sp>
        <p:nvSpPr>
          <p:cNvPr id="5" name="TextBox 5"/>
          <p:cNvSpPr txBox="1"/>
          <p:nvPr/>
        </p:nvSpPr>
        <p:spPr>
          <a:xfrm>
            <a:off x="5443018" y="711006"/>
            <a:ext cx="11565644"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ATTACK MONSTER 1</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6260" t="14616" r="30517" b="47799"/>
          <a:stretch>
            <a:fillRect/>
          </a:stretch>
        </p:blipFill>
        <p:spPr>
          <a:xfrm>
            <a:off x="2111063" y="2312467"/>
            <a:ext cx="14200369" cy="6945833"/>
          </a:xfrm>
          <a:prstGeom prst="rect">
            <a:avLst/>
          </a:prstGeom>
        </p:spPr>
      </p:pic>
      <p:sp>
        <p:nvSpPr>
          <p:cNvPr id="5" name="TextBox 5"/>
          <p:cNvSpPr txBox="1"/>
          <p:nvPr/>
        </p:nvSpPr>
        <p:spPr>
          <a:xfrm>
            <a:off x="5076439" y="711006"/>
            <a:ext cx="114510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ATTACK MONSTER 2</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6260" t="16564" r="30831" b="48913"/>
          <a:stretch>
            <a:fillRect/>
          </a:stretch>
        </p:blipFill>
        <p:spPr>
          <a:xfrm>
            <a:off x="866520" y="2048260"/>
            <a:ext cx="16392780" cy="7418630"/>
          </a:xfrm>
          <a:prstGeom prst="rect">
            <a:avLst/>
          </a:prstGeom>
        </p:spPr>
      </p:pic>
      <p:sp>
        <p:nvSpPr>
          <p:cNvPr id="5" name="TextBox 5"/>
          <p:cNvSpPr txBox="1"/>
          <p:nvPr/>
        </p:nvSpPr>
        <p:spPr>
          <a:xfrm>
            <a:off x="5259729" y="711006"/>
            <a:ext cx="11542733"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ATTACK MONSTER 3</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6573" t="17121" r="30674" b="49191"/>
          <a:stretch>
            <a:fillRect/>
          </a:stretch>
        </p:blipFill>
        <p:spPr>
          <a:xfrm>
            <a:off x="1412150" y="2371246"/>
            <a:ext cx="15847150" cy="7023828"/>
          </a:xfrm>
          <a:prstGeom prst="rect">
            <a:avLst/>
          </a:prstGeom>
        </p:spPr>
      </p:pic>
      <p:sp>
        <p:nvSpPr>
          <p:cNvPr id="5" name="TextBox 5"/>
          <p:cNvSpPr txBox="1"/>
          <p:nvPr/>
        </p:nvSpPr>
        <p:spPr>
          <a:xfrm>
            <a:off x="6451111" y="892499"/>
            <a:ext cx="5104688"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FLIGHT</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6417" t="14894" r="30674" b="49191"/>
          <a:stretch>
            <a:fillRect/>
          </a:stretch>
        </p:blipFill>
        <p:spPr>
          <a:xfrm>
            <a:off x="1400695" y="2187956"/>
            <a:ext cx="15442319" cy="7270289"/>
          </a:xfrm>
          <a:prstGeom prst="rect">
            <a:avLst/>
          </a:prstGeom>
        </p:spPr>
      </p:pic>
      <p:sp>
        <p:nvSpPr>
          <p:cNvPr id="5" name="TextBox 5"/>
          <p:cNvSpPr txBox="1"/>
          <p:nvPr/>
        </p:nvSpPr>
        <p:spPr>
          <a:xfrm>
            <a:off x="6451111" y="892499"/>
            <a:ext cx="9526548" cy="1000274"/>
          </a:xfrm>
          <a:prstGeom prst="rect">
            <a:avLst/>
          </a:prstGeom>
        </p:spPr>
        <p:txBody>
          <a:bodyPr lIns="0" tIns="0" rIns="0" bIns="0" rtlCol="0" anchor="t">
            <a:spAutoFit/>
          </a:bodyPr>
          <a:lstStyle/>
          <a:p>
            <a:pPr>
              <a:lnSpc>
                <a:spcPts val="7839"/>
              </a:lnSpc>
            </a:pPr>
            <a:r>
              <a:rPr lang="en-US" sz="6999" dirty="0">
                <a:solidFill>
                  <a:srgbClr val="FF63D8"/>
                </a:solidFill>
                <a:latin typeface="Arcade Gamer"/>
              </a:rPr>
              <a:t>FLY ATTACK</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6417" t="16008" r="30674" b="48913"/>
          <a:stretch>
            <a:fillRect/>
          </a:stretch>
        </p:blipFill>
        <p:spPr>
          <a:xfrm>
            <a:off x="1890460" y="2116994"/>
            <a:ext cx="15006157" cy="6900642"/>
          </a:xfrm>
          <a:prstGeom prst="rect">
            <a:avLst/>
          </a:prstGeom>
        </p:spPr>
      </p:pic>
      <p:sp>
        <p:nvSpPr>
          <p:cNvPr id="5" name="TextBox 5"/>
          <p:cNvSpPr txBox="1"/>
          <p:nvPr/>
        </p:nvSpPr>
        <p:spPr>
          <a:xfrm>
            <a:off x="6451111" y="892499"/>
            <a:ext cx="7739475"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RUN &amp; JUMP</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465127"/>
            <a:ext cx="21945600" cy="1103930"/>
            <a:chOff x="0" y="0"/>
            <a:chExt cx="29260800" cy="1471907"/>
          </a:xfrm>
        </p:grpSpPr>
        <p:sp>
          <p:nvSpPr>
            <p:cNvPr id="3" name="Freeform 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6"/>
          <p:cNvPicPr>
            <a:picLocks noChangeAspect="1"/>
          </p:cNvPicPr>
          <p:nvPr/>
        </p:nvPicPr>
        <p:blipFill>
          <a:blip r:embed="rId4"/>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251760" y="572874"/>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5209095" y="713838"/>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5" name="Group 15"/>
          <p:cNvGrpSpPr/>
          <p:nvPr/>
        </p:nvGrpSpPr>
        <p:grpSpPr>
          <a:xfrm>
            <a:off x="3881134" y="688074"/>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8" name="TextBox 18"/>
          <p:cNvSpPr txBox="1"/>
          <p:nvPr/>
        </p:nvSpPr>
        <p:spPr>
          <a:xfrm>
            <a:off x="6451111" y="892499"/>
            <a:ext cx="7040814"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RUN &amp; JUMP</a:t>
            </a:r>
          </a:p>
        </p:txBody>
      </p:sp>
      <p:sp>
        <p:nvSpPr>
          <p:cNvPr id="19" name="Freeform 19"/>
          <p:cNvSpPr/>
          <p:nvPr/>
        </p:nvSpPr>
        <p:spPr>
          <a:xfrm>
            <a:off x="1006797" y="4843858"/>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0" name="TextBox 20"/>
          <p:cNvSpPr txBox="1"/>
          <p:nvPr/>
        </p:nvSpPr>
        <p:spPr>
          <a:xfrm>
            <a:off x="577270" y="5344570"/>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IDLE</a:t>
            </a:r>
          </a:p>
        </p:txBody>
      </p:sp>
      <p:sp>
        <p:nvSpPr>
          <p:cNvPr id="21" name="Freeform 21"/>
          <p:cNvSpPr/>
          <p:nvPr/>
        </p:nvSpPr>
        <p:spPr>
          <a:xfrm>
            <a:off x="5638262" y="4843858"/>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2" name="TextBox 22"/>
          <p:cNvSpPr txBox="1"/>
          <p:nvPr/>
        </p:nvSpPr>
        <p:spPr>
          <a:xfrm>
            <a:off x="5208736" y="5344570"/>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WALK</a:t>
            </a:r>
          </a:p>
        </p:txBody>
      </p:sp>
      <p:sp>
        <p:nvSpPr>
          <p:cNvPr id="23" name="Freeform 23"/>
          <p:cNvSpPr/>
          <p:nvPr/>
        </p:nvSpPr>
        <p:spPr>
          <a:xfrm>
            <a:off x="9986187" y="4843858"/>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4" name="TextBox 24"/>
          <p:cNvSpPr txBox="1"/>
          <p:nvPr/>
        </p:nvSpPr>
        <p:spPr>
          <a:xfrm>
            <a:off x="9556660" y="5344570"/>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RUN</a:t>
            </a:r>
          </a:p>
        </p:txBody>
      </p:sp>
      <p:sp>
        <p:nvSpPr>
          <p:cNvPr id="25" name="Freeform 25"/>
          <p:cNvSpPr/>
          <p:nvPr/>
        </p:nvSpPr>
        <p:spPr>
          <a:xfrm>
            <a:off x="14145061" y="4843858"/>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6" name="TextBox 26"/>
          <p:cNvSpPr txBox="1"/>
          <p:nvPr/>
        </p:nvSpPr>
        <p:spPr>
          <a:xfrm>
            <a:off x="13715535" y="5344570"/>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JUMP</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6730" t="17400" r="30987" b="49191"/>
          <a:stretch>
            <a:fillRect/>
          </a:stretch>
        </p:blipFill>
        <p:spPr>
          <a:xfrm>
            <a:off x="1446517" y="2394157"/>
            <a:ext cx="15607482" cy="6936658"/>
          </a:xfrm>
          <a:prstGeom prst="rect">
            <a:avLst/>
          </a:prstGeom>
        </p:spPr>
      </p:pic>
      <p:sp>
        <p:nvSpPr>
          <p:cNvPr id="5" name="TextBox 5"/>
          <p:cNvSpPr txBox="1"/>
          <p:nvPr/>
        </p:nvSpPr>
        <p:spPr>
          <a:xfrm>
            <a:off x="6451111" y="892499"/>
            <a:ext cx="8403900"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RUN PROTECT</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465127"/>
            <a:ext cx="21945600" cy="1103930"/>
            <a:chOff x="0" y="0"/>
            <a:chExt cx="29260800" cy="1471907"/>
          </a:xfrm>
        </p:grpSpPr>
        <p:sp>
          <p:nvSpPr>
            <p:cNvPr id="3" name="Freeform 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6"/>
          <p:cNvPicPr>
            <a:picLocks noChangeAspect="1"/>
          </p:cNvPicPr>
          <p:nvPr/>
        </p:nvPicPr>
        <p:blipFill>
          <a:blip r:embed="rId4"/>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2251760" y="572874"/>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2" name="Group 12"/>
          <p:cNvGrpSpPr/>
          <p:nvPr/>
        </p:nvGrpSpPr>
        <p:grpSpPr>
          <a:xfrm>
            <a:off x="5209095" y="713838"/>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5" name="Group 15"/>
          <p:cNvGrpSpPr/>
          <p:nvPr/>
        </p:nvGrpSpPr>
        <p:grpSpPr>
          <a:xfrm>
            <a:off x="3881134" y="688074"/>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8" name="TextBox 18"/>
          <p:cNvSpPr txBox="1"/>
          <p:nvPr/>
        </p:nvSpPr>
        <p:spPr>
          <a:xfrm>
            <a:off x="6451111" y="397199"/>
            <a:ext cx="7040814" cy="2071370"/>
          </a:xfrm>
          <a:prstGeom prst="rect">
            <a:avLst/>
          </a:prstGeom>
        </p:spPr>
        <p:txBody>
          <a:bodyPr lIns="0" tIns="0" rIns="0" bIns="0" rtlCol="0" anchor="t">
            <a:spAutoFit/>
          </a:bodyPr>
          <a:lstStyle/>
          <a:p>
            <a:pPr>
              <a:lnSpc>
                <a:spcPts val="7839"/>
              </a:lnSpc>
            </a:pPr>
            <a:r>
              <a:rPr lang="en-US" sz="6999">
                <a:solidFill>
                  <a:srgbClr val="FF63D8"/>
                </a:solidFill>
                <a:latin typeface="Arcade Gamer"/>
              </a:rPr>
              <a:t>RUN &amp; PROTECT</a:t>
            </a:r>
          </a:p>
        </p:txBody>
      </p:sp>
      <p:sp>
        <p:nvSpPr>
          <p:cNvPr id="19" name="Freeform 19"/>
          <p:cNvSpPr/>
          <p:nvPr/>
        </p:nvSpPr>
        <p:spPr>
          <a:xfrm>
            <a:off x="3145256"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0" name="TextBox 20"/>
          <p:cNvSpPr txBox="1"/>
          <p:nvPr/>
        </p:nvSpPr>
        <p:spPr>
          <a:xfrm>
            <a:off x="2715730"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IDLE</a:t>
            </a:r>
          </a:p>
        </p:txBody>
      </p:sp>
      <p:sp>
        <p:nvSpPr>
          <p:cNvPr id="21" name="Freeform 21"/>
          <p:cNvSpPr/>
          <p:nvPr/>
        </p:nvSpPr>
        <p:spPr>
          <a:xfrm>
            <a:off x="7776721"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2" name="TextBox 22"/>
          <p:cNvSpPr txBox="1"/>
          <p:nvPr/>
        </p:nvSpPr>
        <p:spPr>
          <a:xfrm>
            <a:off x="7347195"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RUN</a:t>
            </a:r>
          </a:p>
        </p:txBody>
      </p:sp>
      <p:sp>
        <p:nvSpPr>
          <p:cNvPr id="23" name="Freeform 23"/>
          <p:cNvSpPr/>
          <p:nvPr/>
        </p:nvSpPr>
        <p:spPr>
          <a:xfrm>
            <a:off x="12124646" y="4912591"/>
            <a:ext cx="3018098" cy="1278919"/>
          </a:xfrm>
          <a:custGeom>
            <a:avLst/>
            <a:gdLst/>
            <a:ahLst/>
            <a:cxnLst/>
            <a:rect l="l" t="t" r="r" b="b"/>
            <a:pathLst>
              <a:path w="3018098" h="1278919">
                <a:moveTo>
                  <a:pt x="0" y="0"/>
                </a:moveTo>
                <a:lnTo>
                  <a:pt x="3018098" y="0"/>
                </a:lnTo>
                <a:lnTo>
                  <a:pt x="3018098" y="1278919"/>
                </a:lnTo>
                <a:lnTo>
                  <a:pt x="0" y="1278919"/>
                </a:lnTo>
                <a:lnTo>
                  <a:pt x="0" y="0"/>
                </a:lnTo>
                <a:close/>
              </a:path>
            </a:pathLst>
          </a:custGeom>
          <a:blipFill>
            <a:blip r:embed="rId15"/>
            <a:stretch>
              <a:fillRect/>
            </a:stretch>
          </a:blipFill>
        </p:spPr>
      </p:sp>
      <p:sp>
        <p:nvSpPr>
          <p:cNvPr id="24" name="TextBox 24"/>
          <p:cNvSpPr txBox="1"/>
          <p:nvPr/>
        </p:nvSpPr>
        <p:spPr>
          <a:xfrm>
            <a:off x="11695119" y="5413303"/>
            <a:ext cx="3877151" cy="287020"/>
          </a:xfrm>
          <a:prstGeom prst="rect">
            <a:avLst/>
          </a:prstGeom>
        </p:spPr>
        <p:txBody>
          <a:bodyPr lIns="0" tIns="0" rIns="0" bIns="0" rtlCol="0" anchor="t">
            <a:spAutoFit/>
          </a:bodyPr>
          <a:lstStyle/>
          <a:p>
            <a:pPr algn="ctr">
              <a:lnSpc>
                <a:spcPts val="1940"/>
              </a:lnSpc>
            </a:pPr>
            <a:r>
              <a:rPr lang="en-US" sz="2000">
                <a:solidFill>
                  <a:srgbClr val="FFFFFF"/>
                </a:solidFill>
                <a:latin typeface="Arcade Gamer"/>
              </a:rPr>
              <a:t>PROTECT</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6611" t="17610" r="31144" b="50330"/>
          <a:stretch>
            <a:fillRect/>
          </a:stretch>
        </p:blipFill>
        <p:spPr>
          <a:xfrm>
            <a:off x="1683611" y="1992749"/>
            <a:ext cx="14920778" cy="6369311"/>
          </a:xfrm>
          <a:prstGeom prst="rect">
            <a:avLst/>
          </a:prstGeom>
        </p:spPr>
      </p:pic>
      <p:sp>
        <p:nvSpPr>
          <p:cNvPr id="5" name="TextBox 5"/>
          <p:cNvSpPr txBox="1"/>
          <p:nvPr/>
        </p:nvSpPr>
        <p:spPr>
          <a:xfrm>
            <a:off x="6451111" y="892499"/>
            <a:ext cx="7006317" cy="1080770"/>
          </a:xfrm>
          <a:prstGeom prst="rect">
            <a:avLst/>
          </a:prstGeom>
        </p:spPr>
        <p:txBody>
          <a:bodyPr lIns="0" tIns="0" rIns="0" bIns="0" rtlCol="0" anchor="t">
            <a:spAutoFit/>
          </a:bodyPr>
          <a:lstStyle/>
          <a:p>
            <a:pPr>
              <a:lnSpc>
                <a:spcPts val="7839"/>
              </a:lnSpc>
            </a:pPr>
            <a:r>
              <a:rPr lang="en-US" sz="6999">
                <a:solidFill>
                  <a:srgbClr val="FF63D8"/>
                </a:solidFill>
                <a:latin typeface="Arcade Gamer"/>
              </a:rPr>
              <a:t>TAKE HIT</a:t>
            </a:r>
          </a:p>
        </p:txBody>
      </p:sp>
      <p:sp>
        <p:nvSpPr>
          <p:cNvPr id="6" name="Freeform 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TextBox 14"/>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TARGET AUDIENCE</a:t>
            </a:r>
          </a:p>
        </p:txBody>
      </p:sp>
      <p:sp>
        <p:nvSpPr>
          <p:cNvPr id="15" name="TextBox 15"/>
          <p:cNvSpPr txBox="1"/>
          <p:nvPr/>
        </p:nvSpPr>
        <p:spPr>
          <a:xfrm>
            <a:off x="690434" y="1891548"/>
            <a:ext cx="16568866" cy="4143375"/>
          </a:xfrm>
          <a:prstGeom prst="rect">
            <a:avLst/>
          </a:prstGeom>
        </p:spPr>
        <p:txBody>
          <a:bodyPr lIns="0" tIns="0" rIns="0" bIns="0" rtlCol="0" anchor="t">
            <a:spAutoFit/>
          </a:bodyPr>
          <a:lstStyle/>
          <a:p>
            <a:pPr algn="ctr">
              <a:lnSpc>
                <a:spcPts val="3621"/>
              </a:lnSpc>
            </a:pPr>
            <a:r>
              <a:rPr lang="en-US" sz="3018">
                <a:solidFill>
                  <a:srgbClr val="FFFFFF"/>
                </a:solidFill>
                <a:latin typeface="Arcade Gamer"/>
              </a:rPr>
              <a:t>TUJUAN PEMBUATAN GAME INI SELAIN JUGA UNTUK MEMBERIKAN KESAN BERMAIN YANG SERU KAMI MEMBERIKAN SEBUAH PANDANGAN BAHWA PENTINGNYA UNTUK MENJAGA KEBERSIHN DAN KESEHATAN LINGKUNGAN.OLEH KARENA ITU KAMI MENCOBA UNTUK MENYASAR BERBAGAI JENIS USIA AGAR PERMAINAN INI DAPAT DIMAINKAN SEGALA UMUR DENGAN MEMBERIKAN HIKMAT AGAR MANUSIA MAMPU UNTUK MENJAGA LINGKUNGANNA DAN MAMPU UNTUK MENGGUNAKAN ALAT YANG MASIHB BISA DI DAUR ULANG.</a:t>
            </a:r>
          </a:p>
          <a:p>
            <a:pPr marL="0" lvl="0" indent="0" algn="ctr">
              <a:lnSpc>
                <a:spcPts val="3621"/>
              </a:lnSpc>
              <a:spcBef>
                <a:spcPct val="0"/>
              </a:spcBef>
            </a:pPr>
            <a:endParaRPr lang="en-US" sz="3018">
              <a:solidFill>
                <a:srgbClr val="FFFFFF"/>
              </a:solidFill>
              <a:latin typeface="Arcade Gamer"/>
            </a:endParaRPr>
          </a:p>
        </p:txBody>
      </p:sp>
      <p:sp>
        <p:nvSpPr>
          <p:cNvPr id="16" name="Freeform 1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451111" y="892499"/>
            <a:ext cx="7006317" cy="1000274"/>
          </a:xfrm>
          <a:prstGeom prst="rect">
            <a:avLst/>
          </a:prstGeom>
        </p:spPr>
        <p:txBody>
          <a:bodyPr lIns="0" tIns="0" rIns="0" bIns="0" rtlCol="0" anchor="t">
            <a:spAutoFit/>
          </a:bodyPr>
          <a:lstStyle/>
          <a:p>
            <a:pPr>
              <a:lnSpc>
                <a:spcPts val="7839"/>
              </a:lnSpc>
            </a:pPr>
            <a:r>
              <a:rPr lang="en-US" sz="6999" dirty="0" err="1">
                <a:solidFill>
                  <a:srgbClr val="FF63D8"/>
                </a:solidFill>
                <a:latin typeface="Arcade Gamer"/>
              </a:rPr>
              <a:t>Disguis</a:t>
            </a:r>
            <a:r>
              <a:rPr lang="en-US" sz="6999" dirty="0">
                <a:solidFill>
                  <a:srgbClr val="FF63D8"/>
                </a:solidFill>
                <a:latin typeface="Arcade Gamer"/>
              </a:rPr>
              <a:t> </a:t>
            </a:r>
          </a:p>
        </p:txBody>
      </p:sp>
      <p:sp>
        <p:nvSpPr>
          <p:cNvPr id="6" name="Freeform 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7" name="disguise">
            <a:hlinkClick r:id="" action="ppaction://media"/>
            <a:extLst>
              <a:ext uri="{FF2B5EF4-FFF2-40B4-BE49-F238E27FC236}">
                <a16:creationId xmlns:a16="http://schemas.microsoft.com/office/drawing/2014/main" id="{13BCF432-7F95-4FC2-A5F7-D79C1D58D1CB}"/>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667000" y="1892773"/>
            <a:ext cx="12192000" cy="6858000"/>
          </a:xfrm>
          <a:prstGeom prst="rect">
            <a:avLst/>
          </a:prstGeom>
        </p:spPr>
      </p:pic>
    </p:spTree>
    <p:extLst>
      <p:ext uri="{BB962C8B-B14F-4D97-AF65-F5344CB8AC3E}">
        <p14:creationId xmlns:p14="http://schemas.microsoft.com/office/powerpoint/2010/main" val="38287790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1"/>
          <p:cNvSpPr txBox="1">
            <a:spLocks noGrp="1"/>
          </p:cNvSpPr>
          <p:nvPr>
            <p:ph type="ctrTitle"/>
          </p:nvPr>
        </p:nvSpPr>
        <p:spPr>
          <a:xfrm>
            <a:off x="2766136" y="1059990"/>
            <a:ext cx="11015980" cy="2077720"/>
          </a:xfrm>
          <a:prstGeom prst="rect">
            <a:avLst/>
          </a:prstGeom>
        </p:spPr>
        <p:txBody>
          <a:bodyPr spcFirstLastPara="1" wrap="square" lIns="182850" tIns="182850" rIns="182850" bIns="182850" anchor="ctr" anchorCtr="0">
            <a:noAutofit/>
          </a:bodyPr>
          <a:lstStyle/>
          <a:p>
            <a:r>
              <a:rPr lang="en-US" sz="9600" dirty="0"/>
              <a:t>ITEM &amp; SISTEM INVENTORY</a:t>
            </a:r>
            <a:endParaRPr lang="en-ID" sz="9600" dirty="0"/>
          </a:p>
        </p:txBody>
      </p:sp>
      <p:grpSp>
        <p:nvGrpSpPr>
          <p:cNvPr id="498" name="Google Shape;498;p34"/>
          <p:cNvGrpSpPr/>
          <p:nvPr/>
        </p:nvGrpSpPr>
        <p:grpSpPr>
          <a:xfrm>
            <a:off x="12317720" y="2310010"/>
            <a:ext cx="4671508" cy="5115812"/>
            <a:chOff x="713100" y="1292800"/>
            <a:chExt cx="2335754" cy="2557906"/>
          </a:xfrm>
        </p:grpSpPr>
        <p:sp>
          <p:nvSpPr>
            <p:cNvPr id="499" name="Google Shape;499;p34"/>
            <p:cNvSpPr/>
            <p:nvPr/>
          </p:nvSpPr>
          <p:spPr>
            <a:xfrm>
              <a:off x="713100" y="1292800"/>
              <a:ext cx="2335754" cy="2557906"/>
            </a:xfrm>
            <a:custGeom>
              <a:avLst/>
              <a:gdLst/>
              <a:ahLst/>
              <a:cxnLst/>
              <a:rect l="l" t="t" r="r" b="b"/>
              <a:pathLst>
                <a:path w="30302" h="33184" extrusionOk="0">
                  <a:moveTo>
                    <a:pt x="15139" y="0"/>
                  </a:moveTo>
                  <a:cubicBezTo>
                    <a:pt x="11981" y="0"/>
                    <a:pt x="8948" y="978"/>
                    <a:pt x="6367" y="2807"/>
                  </a:cubicBezTo>
                  <a:cubicBezTo>
                    <a:pt x="5790" y="3233"/>
                    <a:pt x="5214" y="3709"/>
                    <a:pt x="4662" y="4211"/>
                  </a:cubicBezTo>
                  <a:cubicBezTo>
                    <a:pt x="4362" y="4511"/>
                    <a:pt x="4086" y="4812"/>
                    <a:pt x="3785" y="5113"/>
                  </a:cubicBezTo>
                  <a:lnTo>
                    <a:pt x="2607" y="5113"/>
                  </a:lnTo>
                  <a:cubicBezTo>
                    <a:pt x="2507" y="5088"/>
                    <a:pt x="2382" y="5063"/>
                    <a:pt x="2281" y="5063"/>
                  </a:cubicBezTo>
                  <a:cubicBezTo>
                    <a:pt x="1905" y="5063"/>
                    <a:pt x="1554" y="5263"/>
                    <a:pt x="1354" y="5589"/>
                  </a:cubicBezTo>
                  <a:cubicBezTo>
                    <a:pt x="1229" y="5840"/>
                    <a:pt x="1179" y="6115"/>
                    <a:pt x="1254" y="6391"/>
                  </a:cubicBezTo>
                  <a:cubicBezTo>
                    <a:pt x="1254" y="6416"/>
                    <a:pt x="1279" y="6441"/>
                    <a:pt x="1279" y="6441"/>
                  </a:cubicBezTo>
                  <a:lnTo>
                    <a:pt x="1279" y="9073"/>
                  </a:lnTo>
                  <a:cubicBezTo>
                    <a:pt x="1078" y="9524"/>
                    <a:pt x="903" y="9975"/>
                    <a:pt x="752" y="10401"/>
                  </a:cubicBezTo>
                  <a:cubicBezTo>
                    <a:pt x="727" y="10501"/>
                    <a:pt x="702" y="10577"/>
                    <a:pt x="677" y="10677"/>
                  </a:cubicBezTo>
                  <a:cubicBezTo>
                    <a:pt x="627" y="10852"/>
                    <a:pt x="577" y="11028"/>
                    <a:pt x="527" y="11203"/>
                  </a:cubicBezTo>
                  <a:cubicBezTo>
                    <a:pt x="477" y="11379"/>
                    <a:pt x="427" y="11579"/>
                    <a:pt x="377" y="11805"/>
                  </a:cubicBezTo>
                  <a:lnTo>
                    <a:pt x="351" y="11880"/>
                  </a:lnTo>
                  <a:cubicBezTo>
                    <a:pt x="301" y="12080"/>
                    <a:pt x="276" y="12281"/>
                    <a:pt x="226" y="12481"/>
                  </a:cubicBezTo>
                  <a:lnTo>
                    <a:pt x="226" y="12531"/>
                  </a:lnTo>
                  <a:cubicBezTo>
                    <a:pt x="151" y="12958"/>
                    <a:pt x="101" y="13359"/>
                    <a:pt x="51" y="13785"/>
                  </a:cubicBezTo>
                  <a:cubicBezTo>
                    <a:pt x="51" y="13785"/>
                    <a:pt x="51" y="13985"/>
                    <a:pt x="51" y="13985"/>
                  </a:cubicBezTo>
                  <a:cubicBezTo>
                    <a:pt x="51" y="13985"/>
                    <a:pt x="26" y="14035"/>
                    <a:pt x="26" y="14035"/>
                  </a:cubicBezTo>
                  <a:cubicBezTo>
                    <a:pt x="26" y="14161"/>
                    <a:pt x="26" y="14286"/>
                    <a:pt x="26" y="14386"/>
                  </a:cubicBezTo>
                  <a:cubicBezTo>
                    <a:pt x="1" y="14637"/>
                    <a:pt x="1" y="14887"/>
                    <a:pt x="1" y="15163"/>
                  </a:cubicBezTo>
                  <a:lnTo>
                    <a:pt x="1" y="32181"/>
                  </a:lnTo>
                  <a:cubicBezTo>
                    <a:pt x="1" y="32732"/>
                    <a:pt x="452" y="33183"/>
                    <a:pt x="978" y="33183"/>
                  </a:cubicBezTo>
                  <a:lnTo>
                    <a:pt x="29324" y="33183"/>
                  </a:lnTo>
                  <a:cubicBezTo>
                    <a:pt x="29850" y="33183"/>
                    <a:pt x="30302" y="32732"/>
                    <a:pt x="30302" y="32181"/>
                  </a:cubicBezTo>
                  <a:lnTo>
                    <a:pt x="30302" y="15163"/>
                  </a:lnTo>
                  <a:cubicBezTo>
                    <a:pt x="30302" y="15013"/>
                    <a:pt x="30302" y="14887"/>
                    <a:pt x="30302" y="14762"/>
                  </a:cubicBezTo>
                  <a:cubicBezTo>
                    <a:pt x="30302" y="14511"/>
                    <a:pt x="30276" y="14286"/>
                    <a:pt x="30276" y="14085"/>
                  </a:cubicBezTo>
                  <a:cubicBezTo>
                    <a:pt x="30251" y="14010"/>
                    <a:pt x="30251" y="13960"/>
                    <a:pt x="30251" y="13885"/>
                  </a:cubicBezTo>
                  <a:cubicBezTo>
                    <a:pt x="30251" y="13810"/>
                    <a:pt x="30226" y="13734"/>
                    <a:pt x="30226" y="13684"/>
                  </a:cubicBezTo>
                  <a:cubicBezTo>
                    <a:pt x="30226" y="13609"/>
                    <a:pt x="30226" y="13534"/>
                    <a:pt x="30201" y="13484"/>
                  </a:cubicBezTo>
                  <a:cubicBezTo>
                    <a:pt x="30201" y="13384"/>
                    <a:pt x="30176" y="13283"/>
                    <a:pt x="30176" y="13183"/>
                  </a:cubicBezTo>
                  <a:cubicBezTo>
                    <a:pt x="30176" y="13108"/>
                    <a:pt x="30151" y="13008"/>
                    <a:pt x="30151" y="12932"/>
                  </a:cubicBezTo>
                  <a:cubicBezTo>
                    <a:pt x="30126" y="12882"/>
                    <a:pt x="30126" y="12832"/>
                    <a:pt x="30126" y="12807"/>
                  </a:cubicBezTo>
                  <a:lnTo>
                    <a:pt x="30126" y="12757"/>
                  </a:lnTo>
                  <a:cubicBezTo>
                    <a:pt x="30101" y="12732"/>
                    <a:pt x="30101" y="12707"/>
                    <a:pt x="30101" y="12682"/>
                  </a:cubicBezTo>
                  <a:cubicBezTo>
                    <a:pt x="30076" y="12582"/>
                    <a:pt x="30076" y="12506"/>
                    <a:pt x="30051" y="12406"/>
                  </a:cubicBezTo>
                  <a:cubicBezTo>
                    <a:pt x="30051" y="12406"/>
                    <a:pt x="30051" y="12331"/>
                    <a:pt x="30051" y="12331"/>
                  </a:cubicBezTo>
                  <a:cubicBezTo>
                    <a:pt x="30026" y="12281"/>
                    <a:pt x="30026" y="12231"/>
                    <a:pt x="30001" y="12181"/>
                  </a:cubicBezTo>
                  <a:cubicBezTo>
                    <a:pt x="30001" y="12105"/>
                    <a:pt x="29976" y="12030"/>
                    <a:pt x="29976" y="11980"/>
                  </a:cubicBezTo>
                  <a:cubicBezTo>
                    <a:pt x="29926" y="11780"/>
                    <a:pt x="29875" y="11604"/>
                    <a:pt x="29850" y="11429"/>
                  </a:cubicBezTo>
                  <a:cubicBezTo>
                    <a:pt x="29825" y="11354"/>
                    <a:pt x="29800" y="11253"/>
                    <a:pt x="29775" y="11178"/>
                  </a:cubicBezTo>
                  <a:cubicBezTo>
                    <a:pt x="29775" y="11178"/>
                    <a:pt x="29700" y="10927"/>
                    <a:pt x="29700" y="10927"/>
                  </a:cubicBezTo>
                  <a:cubicBezTo>
                    <a:pt x="29700" y="10877"/>
                    <a:pt x="29625" y="10677"/>
                    <a:pt x="29625" y="10677"/>
                  </a:cubicBezTo>
                  <a:cubicBezTo>
                    <a:pt x="29625" y="10652"/>
                    <a:pt x="29625" y="10652"/>
                    <a:pt x="29625" y="10627"/>
                  </a:cubicBezTo>
                  <a:cubicBezTo>
                    <a:pt x="29575" y="10526"/>
                    <a:pt x="29550" y="10401"/>
                    <a:pt x="29499" y="10301"/>
                  </a:cubicBezTo>
                  <a:cubicBezTo>
                    <a:pt x="29474" y="10201"/>
                    <a:pt x="29449" y="10125"/>
                    <a:pt x="29424" y="10050"/>
                  </a:cubicBezTo>
                  <a:cubicBezTo>
                    <a:pt x="29399" y="9975"/>
                    <a:pt x="29374" y="9925"/>
                    <a:pt x="29349" y="9875"/>
                  </a:cubicBezTo>
                  <a:cubicBezTo>
                    <a:pt x="29274" y="9674"/>
                    <a:pt x="29199" y="9499"/>
                    <a:pt x="29149" y="9323"/>
                  </a:cubicBezTo>
                  <a:cubicBezTo>
                    <a:pt x="29124" y="9248"/>
                    <a:pt x="29073" y="9173"/>
                    <a:pt x="29048" y="9098"/>
                  </a:cubicBezTo>
                  <a:cubicBezTo>
                    <a:pt x="28973" y="8947"/>
                    <a:pt x="28923" y="8797"/>
                    <a:pt x="28823" y="8647"/>
                  </a:cubicBezTo>
                  <a:lnTo>
                    <a:pt x="28898" y="6491"/>
                  </a:lnTo>
                  <a:cubicBezTo>
                    <a:pt x="28898" y="6466"/>
                    <a:pt x="28898" y="6441"/>
                    <a:pt x="28898" y="6416"/>
                  </a:cubicBezTo>
                  <a:cubicBezTo>
                    <a:pt x="28998" y="6166"/>
                    <a:pt x="28973" y="5865"/>
                    <a:pt x="28823" y="5614"/>
                  </a:cubicBezTo>
                  <a:cubicBezTo>
                    <a:pt x="28647" y="5288"/>
                    <a:pt x="28296" y="5063"/>
                    <a:pt x="27895" y="5063"/>
                  </a:cubicBezTo>
                  <a:cubicBezTo>
                    <a:pt x="27795" y="5063"/>
                    <a:pt x="27670" y="5088"/>
                    <a:pt x="27570" y="5113"/>
                  </a:cubicBezTo>
                  <a:lnTo>
                    <a:pt x="26517" y="5113"/>
                  </a:lnTo>
                  <a:cubicBezTo>
                    <a:pt x="26417" y="5013"/>
                    <a:pt x="26317" y="4912"/>
                    <a:pt x="26216" y="4812"/>
                  </a:cubicBezTo>
                  <a:cubicBezTo>
                    <a:pt x="26166" y="4762"/>
                    <a:pt x="26116" y="4687"/>
                    <a:pt x="26066" y="4637"/>
                  </a:cubicBezTo>
                  <a:cubicBezTo>
                    <a:pt x="25991" y="4561"/>
                    <a:pt x="25941" y="4511"/>
                    <a:pt x="25865" y="4436"/>
                  </a:cubicBezTo>
                  <a:cubicBezTo>
                    <a:pt x="25715" y="4311"/>
                    <a:pt x="25590" y="4186"/>
                    <a:pt x="25489" y="4060"/>
                  </a:cubicBezTo>
                  <a:cubicBezTo>
                    <a:pt x="25414" y="4010"/>
                    <a:pt x="25339" y="3935"/>
                    <a:pt x="25264" y="3860"/>
                  </a:cubicBezTo>
                  <a:cubicBezTo>
                    <a:pt x="22482" y="1379"/>
                    <a:pt x="18898" y="0"/>
                    <a:pt x="15139" y="0"/>
                  </a:cubicBezTo>
                  <a:close/>
                </a:path>
              </a:pathLst>
            </a:custGeom>
            <a:solidFill>
              <a:schemeClr val="dk1"/>
            </a:solidFill>
            <a:ln>
              <a:noFill/>
            </a:ln>
            <a:effectLst>
              <a:outerShdw dist="47625" dir="3540000" algn="bl" rotWithShape="0">
                <a:schemeClr val="accent5">
                  <a:alpha val="18000"/>
                </a:schemeClr>
              </a:outerShdw>
            </a:effectLst>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0" name="Google Shape;500;p34"/>
            <p:cNvSpPr/>
            <p:nvPr/>
          </p:nvSpPr>
          <p:spPr>
            <a:xfrm>
              <a:off x="801975" y="1370036"/>
              <a:ext cx="2183131" cy="2403355"/>
            </a:xfrm>
            <a:custGeom>
              <a:avLst/>
              <a:gdLst/>
              <a:ahLst/>
              <a:cxnLst/>
              <a:rect l="l" t="t" r="r" b="b"/>
              <a:pathLst>
                <a:path w="28322" h="31179" extrusionOk="0">
                  <a:moveTo>
                    <a:pt x="14161" y="1"/>
                  </a:moveTo>
                  <a:cubicBezTo>
                    <a:pt x="11103" y="1"/>
                    <a:pt x="8271" y="953"/>
                    <a:pt x="5965" y="2607"/>
                  </a:cubicBezTo>
                  <a:cubicBezTo>
                    <a:pt x="5389" y="3008"/>
                    <a:pt x="4863" y="3459"/>
                    <a:pt x="4361" y="3935"/>
                  </a:cubicBezTo>
                  <a:cubicBezTo>
                    <a:pt x="3384" y="4863"/>
                    <a:pt x="2532" y="5940"/>
                    <a:pt x="1855" y="7118"/>
                  </a:cubicBezTo>
                  <a:cubicBezTo>
                    <a:pt x="1404" y="7945"/>
                    <a:pt x="1003" y="8823"/>
                    <a:pt x="702" y="9725"/>
                  </a:cubicBezTo>
                  <a:cubicBezTo>
                    <a:pt x="677" y="9800"/>
                    <a:pt x="652" y="9875"/>
                    <a:pt x="627" y="9976"/>
                  </a:cubicBezTo>
                  <a:cubicBezTo>
                    <a:pt x="577" y="10126"/>
                    <a:pt x="527" y="10301"/>
                    <a:pt x="477" y="10477"/>
                  </a:cubicBezTo>
                  <a:cubicBezTo>
                    <a:pt x="276" y="11254"/>
                    <a:pt x="126" y="12081"/>
                    <a:pt x="51" y="12908"/>
                  </a:cubicBezTo>
                  <a:cubicBezTo>
                    <a:pt x="51" y="12958"/>
                    <a:pt x="51" y="13008"/>
                    <a:pt x="51" y="13058"/>
                  </a:cubicBezTo>
                  <a:cubicBezTo>
                    <a:pt x="26" y="13184"/>
                    <a:pt x="26" y="13334"/>
                    <a:pt x="26" y="13459"/>
                  </a:cubicBezTo>
                  <a:cubicBezTo>
                    <a:pt x="0" y="13685"/>
                    <a:pt x="0" y="13910"/>
                    <a:pt x="0" y="14161"/>
                  </a:cubicBezTo>
                  <a:lnTo>
                    <a:pt x="0" y="31179"/>
                  </a:lnTo>
                  <a:lnTo>
                    <a:pt x="28321" y="31179"/>
                  </a:lnTo>
                  <a:lnTo>
                    <a:pt x="28321" y="14161"/>
                  </a:lnTo>
                  <a:cubicBezTo>
                    <a:pt x="28321" y="14036"/>
                    <a:pt x="28321" y="13910"/>
                    <a:pt x="28321" y="13785"/>
                  </a:cubicBezTo>
                  <a:cubicBezTo>
                    <a:pt x="28321" y="13760"/>
                    <a:pt x="28321" y="13735"/>
                    <a:pt x="28321" y="13710"/>
                  </a:cubicBezTo>
                  <a:cubicBezTo>
                    <a:pt x="28321" y="13585"/>
                    <a:pt x="28321" y="13484"/>
                    <a:pt x="28296" y="13384"/>
                  </a:cubicBezTo>
                  <a:cubicBezTo>
                    <a:pt x="28296" y="13309"/>
                    <a:pt x="28296" y="13234"/>
                    <a:pt x="28296" y="13159"/>
                  </a:cubicBezTo>
                  <a:cubicBezTo>
                    <a:pt x="28296" y="13083"/>
                    <a:pt x="28296" y="13033"/>
                    <a:pt x="28271" y="12958"/>
                  </a:cubicBezTo>
                  <a:cubicBezTo>
                    <a:pt x="28271" y="12908"/>
                    <a:pt x="28271" y="12833"/>
                    <a:pt x="28271" y="12758"/>
                  </a:cubicBezTo>
                  <a:cubicBezTo>
                    <a:pt x="28246" y="12707"/>
                    <a:pt x="28246" y="12632"/>
                    <a:pt x="28246" y="12582"/>
                  </a:cubicBezTo>
                  <a:cubicBezTo>
                    <a:pt x="28221" y="12482"/>
                    <a:pt x="28221" y="12407"/>
                    <a:pt x="28221" y="12306"/>
                  </a:cubicBezTo>
                  <a:cubicBezTo>
                    <a:pt x="28196" y="12231"/>
                    <a:pt x="28196" y="12156"/>
                    <a:pt x="28171" y="12056"/>
                  </a:cubicBezTo>
                  <a:cubicBezTo>
                    <a:pt x="28171" y="12031"/>
                    <a:pt x="28171" y="11981"/>
                    <a:pt x="28146" y="11956"/>
                  </a:cubicBezTo>
                  <a:cubicBezTo>
                    <a:pt x="28146" y="11930"/>
                    <a:pt x="28146" y="11905"/>
                    <a:pt x="28146" y="11880"/>
                  </a:cubicBezTo>
                  <a:cubicBezTo>
                    <a:pt x="28146" y="11880"/>
                    <a:pt x="28146" y="11880"/>
                    <a:pt x="28146" y="11855"/>
                  </a:cubicBezTo>
                  <a:cubicBezTo>
                    <a:pt x="28121" y="11755"/>
                    <a:pt x="28121" y="11655"/>
                    <a:pt x="28096" y="11555"/>
                  </a:cubicBezTo>
                  <a:cubicBezTo>
                    <a:pt x="28096" y="11529"/>
                    <a:pt x="28071" y="11529"/>
                    <a:pt x="28071" y="11504"/>
                  </a:cubicBezTo>
                  <a:cubicBezTo>
                    <a:pt x="28071" y="11454"/>
                    <a:pt x="28071" y="11404"/>
                    <a:pt x="28046" y="11379"/>
                  </a:cubicBezTo>
                  <a:cubicBezTo>
                    <a:pt x="28046" y="11304"/>
                    <a:pt x="28021" y="11254"/>
                    <a:pt x="28021" y="11179"/>
                  </a:cubicBezTo>
                  <a:cubicBezTo>
                    <a:pt x="27971" y="11003"/>
                    <a:pt x="27945" y="10828"/>
                    <a:pt x="27895" y="10677"/>
                  </a:cubicBezTo>
                  <a:cubicBezTo>
                    <a:pt x="27870" y="10577"/>
                    <a:pt x="27845" y="10502"/>
                    <a:pt x="27820" y="10427"/>
                  </a:cubicBezTo>
                  <a:cubicBezTo>
                    <a:pt x="27820" y="10352"/>
                    <a:pt x="27795" y="10276"/>
                    <a:pt x="27770" y="10201"/>
                  </a:cubicBezTo>
                  <a:cubicBezTo>
                    <a:pt x="27745" y="10126"/>
                    <a:pt x="27720" y="10026"/>
                    <a:pt x="27695" y="9951"/>
                  </a:cubicBezTo>
                  <a:cubicBezTo>
                    <a:pt x="27695" y="9951"/>
                    <a:pt x="27695" y="9925"/>
                    <a:pt x="27695" y="9925"/>
                  </a:cubicBezTo>
                  <a:cubicBezTo>
                    <a:pt x="27645" y="9825"/>
                    <a:pt x="27620" y="9725"/>
                    <a:pt x="27595" y="9600"/>
                  </a:cubicBezTo>
                  <a:cubicBezTo>
                    <a:pt x="27544" y="9524"/>
                    <a:pt x="27519" y="9449"/>
                    <a:pt x="27494" y="9374"/>
                  </a:cubicBezTo>
                  <a:cubicBezTo>
                    <a:pt x="27469" y="9324"/>
                    <a:pt x="27469" y="9274"/>
                    <a:pt x="27444" y="9224"/>
                  </a:cubicBezTo>
                  <a:cubicBezTo>
                    <a:pt x="27369" y="9048"/>
                    <a:pt x="27319" y="8873"/>
                    <a:pt x="27244" y="8697"/>
                  </a:cubicBezTo>
                  <a:cubicBezTo>
                    <a:pt x="27219" y="8647"/>
                    <a:pt x="27194" y="8572"/>
                    <a:pt x="27143" y="8497"/>
                  </a:cubicBezTo>
                  <a:cubicBezTo>
                    <a:pt x="27043" y="8246"/>
                    <a:pt x="26943" y="8021"/>
                    <a:pt x="26818" y="7795"/>
                  </a:cubicBezTo>
                  <a:cubicBezTo>
                    <a:pt x="26793" y="7720"/>
                    <a:pt x="26742" y="7645"/>
                    <a:pt x="26717" y="7570"/>
                  </a:cubicBezTo>
                  <a:cubicBezTo>
                    <a:pt x="26667" y="7494"/>
                    <a:pt x="26642" y="7419"/>
                    <a:pt x="26592" y="7344"/>
                  </a:cubicBezTo>
                  <a:cubicBezTo>
                    <a:pt x="26517" y="7194"/>
                    <a:pt x="26417" y="7043"/>
                    <a:pt x="26341" y="6918"/>
                  </a:cubicBezTo>
                  <a:cubicBezTo>
                    <a:pt x="26291" y="6843"/>
                    <a:pt x="26266" y="6793"/>
                    <a:pt x="26241" y="6742"/>
                  </a:cubicBezTo>
                  <a:cubicBezTo>
                    <a:pt x="26116" y="6542"/>
                    <a:pt x="25991" y="6341"/>
                    <a:pt x="25865" y="6166"/>
                  </a:cubicBezTo>
                  <a:cubicBezTo>
                    <a:pt x="25815" y="6091"/>
                    <a:pt x="25765" y="6041"/>
                    <a:pt x="25740" y="5991"/>
                  </a:cubicBezTo>
                  <a:cubicBezTo>
                    <a:pt x="25615" y="5815"/>
                    <a:pt x="25489" y="5640"/>
                    <a:pt x="25339" y="5464"/>
                  </a:cubicBezTo>
                  <a:cubicBezTo>
                    <a:pt x="25314" y="5414"/>
                    <a:pt x="25264" y="5364"/>
                    <a:pt x="25239" y="5314"/>
                  </a:cubicBezTo>
                  <a:cubicBezTo>
                    <a:pt x="25013" y="5038"/>
                    <a:pt x="24763" y="4737"/>
                    <a:pt x="24512" y="4487"/>
                  </a:cubicBezTo>
                  <a:cubicBezTo>
                    <a:pt x="24462" y="4437"/>
                    <a:pt x="24412" y="4387"/>
                    <a:pt x="24362" y="4336"/>
                  </a:cubicBezTo>
                  <a:cubicBezTo>
                    <a:pt x="24311" y="4261"/>
                    <a:pt x="24236" y="4211"/>
                    <a:pt x="24186" y="4136"/>
                  </a:cubicBezTo>
                  <a:cubicBezTo>
                    <a:pt x="24061" y="4011"/>
                    <a:pt x="23935" y="3910"/>
                    <a:pt x="23810" y="3785"/>
                  </a:cubicBezTo>
                  <a:cubicBezTo>
                    <a:pt x="23760" y="3735"/>
                    <a:pt x="23685" y="3660"/>
                    <a:pt x="23610" y="3610"/>
                  </a:cubicBezTo>
                  <a:cubicBezTo>
                    <a:pt x="21103" y="1354"/>
                    <a:pt x="17795" y="1"/>
                    <a:pt x="14161"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1" name="Google Shape;501;p34"/>
            <p:cNvSpPr/>
            <p:nvPr/>
          </p:nvSpPr>
          <p:spPr>
            <a:xfrm>
              <a:off x="1476207" y="3408150"/>
              <a:ext cx="786319" cy="365217"/>
            </a:xfrm>
            <a:custGeom>
              <a:avLst/>
              <a:gdLst/>
              <a:ahLst/>
              <a:cxnLst/>
              <a:rect l="l" t="t" r="r" b="b"/>
              <a:pathLst>
                <a:path w="10201" h="4738" extrusionOk="0">
                  <a:moveTo>
                    <a:pt x="5113" y="1"/>
                  </a:moveTo>
                  <a:cubicBezTo>
                    <a:pt x="2406" y="1"/>
                    <a:pt x="201" y="2081"/>
                    <a:pt x="0" y="4738"/>
                  </a:cubicBezTo>
                  <a:lnTo>
                    <a:pt x="10201" y="4738"/>
                  </a:lnTo>
                  <a:cubicBezTo>
                    <a:pt x="10026" y="2081"/>
                    <a:pt x="7795" y="1"/>
                    <a:pt x="5113"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2" name="Google Shape;502;p34"/>
            <p:cNvSpPr/>
            <p:nvPr/>
          </p:nvSpPr>
          <p:spPr>
            <a:xfrm>
              <a:off x="801975" y="2119577"/>
              <a:ext cx="442454" cy="969929"/>
            </a:xfrm>
            <a:custGeom>
              <a:avLst/>
              <a:gdLst/>
              <a:ahLst/>
              <a:cxnLst/>
              <a:rect l="l" t="t" r="r" b="b"/>
              <a:pathLst>
                <a:path w="5740" h="12583" extrusionOk="0">
                  <a:moveTo>
                    <a:pt x="702" y="1"/>
                  </a:moveTo>
                  <a:cubicBezTo>
                    <a:pt x="677" y="76"/>
                    <a:pt x="652" y="151"/>
                    <a:pt x="627" y="252"/>
                  </a:cubicBezTo>
                  <a:cubicBezTo>
                    <a:pt x="577" y="402"/>
                    <a:pt x="527" y="577"/>
                    <a:pt x="477" y="753"/>
                  </a:cubicBezTo>
                  <a:cubicBezTo>
                    <a:pt x="226" y="1705"/>
                    <a:pt x="76" y="2708"/>
                    <a:pt x="26" y="3735"/>
                  </a:cubicBezTo>
                  <a:cubicBezTo>
                    <a:pt x="0" y="3961"/>
                    <a:pt x="0" y="4186"/>
                    <a:pt x="0" y="4437"/>
                  </a:cubicBezTo>
                  <a:lnTo>
                    <a:pt x="0" y="12582"/>
                  </a:lnTo>
                  <a:cubicBezTo>
                    <a:pt x="3234" y="12257"/>
                    <a:pt x="5740" y="9550"/>
                    <a:pt x="5740" y="6242"/>
                  </a:cubicBezTo>
                  <a:cubicBezTo>
                    <a:pt x="5740" y="3184"/>
                    <a:pt x="3584" y="628"/>
                    <a:pt x="702"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3" name="Google Shape;503;p34"/>
            <p:cNvSpPr/>
            <p:nvPr/>
          </p:nvSpPr>
          <p:spPr>
            <a:xfrm>
              <a:off x="2486592" y="2136997"/>
              <a:ext cx="498493" cy="981491"/>
            </a:xfrm>
            <a:custGeom>
              <a:avLst/>
              <a:gdLst/>
              <a:ahLst/>
              <a:cxnLst/>
              <a:rect l="l" t="t" r="r" b="b"/>
              <a:pathLst>
                <a:path w="6467" h="12733" extrusionOk="0">
                  <a:moveTo>
                    <a:pt x="5840" y="1"/>
                  </a:moveTo>
                  <a:cubicBezTo>
                    <a:pt x="2582" y="276"/>
                    <a:pt x="0" y="3008"/>
                    <a:pt x="0" y="6341"/>
                  </a:cubicBezTo>
                  <a:cubicBezTo>
                    <a:pt x="0" y="9875"/>
                    <a:pt x="2857" y="12732"/>
                    <a:pt x="6391" y="12732"/>
                  </a:cubicBezTo>
                  <a:lnTo>
                    <a:pt x="6466" y="12732"/>
                  </a:lnTo>
                  <a:lnTo>
                    <a:pt x="6466" y="4211"/>
                  </a:lnTo>
                  <a:cubicBezTo>
                    <a:pt x="6466" y="4086"/>
                    <a:pt x="6466" y="3960"/>
                    <a:pt x="6466" y="3835"/>
                  </a:cubicBezTo>
                  <a:cubicBezTo>
                    <a:pt x="6466" y="3635"/>
                    <a:pt x="6441" y="3409"/>
                    <a:pt x="6441" y="3209"/>
                  </a:cubicBezTo>
                  <a:cubicBezTo>
                    <a:pt x="6441" y="3133"/>
                    <a:pt x="6441" y="3083"/>
                    <a:pt x="6416" y="3008"/>
                  </a:cubicBezTo>
                  <a:cubicBezTo>
                    <a:pt x="6416" y="2958"/>
                    <a:pt x="6416" y="2883"/>
                    <a:pt x="6416" y="2808"/>
                  </a:cubicBezTo>
                  <a:cubicBezTo>
                    <a:pt x="6391" y="2757"/>
                    <a:pt x="6391" y="2682"/>
                    <a:pt x="6391" y="2632"/>
                  </a:cubicBezTo>
                  <a:cubicBezTo>
                    <a:pt x="6366" y="2532"/>
                    <a:pt x="6366" y="2457"/>
                    <a:pt x="6366" y="2356"/>
                  </a:cubicBezTo>
                  <a:cubicBezTo>
                    <a:pt x="6341" y="2281"/>
                    <a:pt x="6341" y="2206"/>
                    <a:pt x="6316" y="2106"/>
                  </a:cubicBezTo>
                  <a:cubicBezTo>
                    <a:pt x="6316" y="2081"/>
                    <a:pt x="6316" y="2031"/>
                    <a:pt x="6291" y="2006"/>
                  </a:cubicBezTo>
                  <a:cubicBezTo>
                    <a:pt x="6291" y="1980"/>
                    <a:pt x="6291" y="1955"/>
                    <a:pt x="6291" y="1930"/>
                  </a:cubicBezTo>
                  <a:cubicBezTo>
                    <a:pt x="6291" y="1930"/>
                    <a:pt x="6291" y="1930"/>
                    <a:pt x="6291" y="1905"/>
                  </a:cubicBezTo>
                  <a:cubicBezTo>
                    <a:pt x="6266" y="1805"/>
                    <a:pt x="6266" y="1705"/>
                    <a:pt x="6241" y="1605"/>
                  </a:cubicBezTo>
                  <a:cubicBezTo>
                    <a:pt x="6241" y="1579"/>
                    <a:pt x="6216" y="1579"/>
                    <a:pt x="6216" y="1554"/>
                  </a:cubicBezTo>
                  <a:cubicBezTo>
                    <a:pt x="6216" y="1504"/>
                    <a:pt x="6216" y="1454"/>
                    <a:pt x="6191" y="1429"/>
                  </a:cubicBezTo>
                  <a:cubicBezTo>
                    <a:pt x="6191" y="1354"/>
                    <a:pt x="6166" y="1304"/>
                    <a:pt x="6166" y="1229"/>
                  </a:cubicBezTo>
                  <a:cubicBezTo>
                    <a:pt x="6116" y="1053"/>
                    <a:pt x="6090" y="878"/>
                    <a:pt x="6040" y="727"/>
                  </a:cubicBezTo>
                  <a:cubicBezTo>
                    <a:pt x="6015" y="627"/>
                    <a:pt x="5990" y="552"/>
                    <a:pt x="5965" y="477"/>
                  </a:cubicBezTo>
                  <a:cubicBezTo>
                    <a:pt x="5965" y="402"/>
                    <a:pt x="5940" y="326"/>
                    <a:pt x="5915" y="251"/>
                  </a:cubicBezTo>
                  <a:cubicBezTo>
                    <a:pt x="5890" y="176"/>
                    <a:pt x="5865" y="76"/>
                    <a:pt x="5840" y="1"/>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4" name="Google Shape;504;p34"/>
            <p:cNvSpPr/>
            <p:nvPr/>
          </p:nvSpPr>
          <p:spPr>
            <a:xfrm>
              <a:off x="1138128" y="1570987"/>
              <a:ext cx="289830" cy="198565"/>
            </a:xfrm>
            <a:custGeom>
              <a:avLst/>
              <a:gdLst/>
              <a:ahLst/>
              <a:cxnLst/>
              <a:rect l="l" t="t" r="r" b="b"/>
              <a:pathLst>
                <a:path w="3760" h="2576" extrusionOk="0">
                  <a:moveTo>
                    <a:pt x="1604" y="0"/>
                  </a:moveTo>
                  <a:cubicBezTo>
                    <a:pt x="1028" y="401"/>
                    <a:pt x="502" y="852"/>
                    <a:pt x="0" y="1328"/>
                  </a:cubicBezTo>
                  <a:cubicBezTo>
                    <a:pt x="770" y="2098"/>
                    <a:pt x="1830" y="2575"/>
                    <a:pt x="2980" y="2575"/>
                  </a:cubicBezTo>
                  <a:cubicBezTo>
                    <a:pt x="3179" y="2575"/>
                    <a:pt x="3381" y="2561"/>
                    <a:pt x="3584" y="2531"/>
                  </a:cubicBezTo>
                  <a:cubicBezTo>
                    <a:pt x="3660" y="2506"/>
                    <a:pt x="3710" y="2506"/>
                    <a:pt x="3760" y="2506"/>
                  </a:cubicBezTo>
                  <a:lnTo>
                    <a:pt x="3334" y="501"/>
                  </a:lnTo>
                  <a:lnTo>
                    <a:pt x="3309" y="501"/>
                  </a:lnTo>
                  <a:cubicBezTo>
                    <a:pt x="3197" y="519"/>
                    <a:pt x="3087" y="527"/>
                    <a:pt x="2978" y="527"/>
                  </a:cubicBezTo>
                  <a:cubicBezTo>
                    <a:pt x="2455" y="527"/>
                    <a:pt x="1978" y="332"/>
                    <a:pt x="1604"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5" name="Google Shape;505;p34"/>
            <p:cNvSpPr/>
            <p:nvPr/>
          </p:nvSpPr>
          <p:spPr>
            <a:xfrm>
              <a:off x="2258585" y="1510555"/>
              <a:ext cx="129576" cy="39235"/>
            </a:xfrm>
            <a:custGeom>
              <a:avLst/>
              <a:gdLst/>
              <a:ahLst/>
              <a:cxnLst/>
              <a:rect l="l" t="t" r="r" b="b"/>
              <a:pathLst>
                <a:path w="1681" h="509" extrusionOk="0">
                  <a:moveTo>
                    <a:pt x="137" y="1"/>
                  </a:moveTo>
                  <a:cubicBezTo>
                    <a:pt x="77" y="1"/>
                    <a:pt x="26" y="46"/>
                    <a:pt x="26" y="107"/>
                  </a:cubicBezTo>
                  <a:cubicBezTo>
                    <a:pt x="1" y="183"/>
                    <a:pt x="51" y="258"/>
                    <a:pt x="126" y="283"/>
                  </a:cubicBezTo>
                  <a:lnTo>
                    <a:pt x="1505" y="508"/>
                  </a:lnTo>
                  <a:cubicBezTo>
                    <a:pt x="1580" y="508"/>
                    <a:pt x="1655" y="458"/>
                    <a:pt x="1655" y="383"/>
                  </a:cubicBezTo>
                  <a:cubicBezTo>
                    <a:pt x="1680" y="308"/>
                    <a:pt x="1630" y="233"/>
                    <a:pt x="1555" y="233"/>
                  </a:cubicBezTo>
                  <a:lnTo>
                    <a:pt x="176" y="7"/>
                  </a:lnTo>
                  <a:cubicBezTo>
                    <a:pt x="163" y="3"/>
                    <a:pt x="150" y="1"/>
                    <a:pt x="137"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6" name="Google Shape;506;p34"/>
            <p:cNvSpPr/>
            <p:nvPr/>
          </p:nvSpPr>
          <p:spPr>
            <a:xfrm>
              <a:off x="2237388" y="1633963"/>
              <a:ext cx="88953" cy="106297"/>
            </a:xfrm>
            <a:custGeom>
              <a:avLst/>
              <a:gdLst/>
              <a:ahLst/>
              <a:cxnLst/>
              <a:rect l="l" t="t" r="r" b="b"/>
              <a:pathLst>
                <a:path w="1154" h="1379" extrusionOk="0">
                  <a:moveTo>
                    <a:pt x="174" y="0"/>
                  </a:moveTo>
                  <a:cubicBezTo>
                    <a:pt x="143" y="0"/>
                    <a:pt x="109" y="13"/>
                    <a:pt x="75" y="35"/>
                  </a:cubicBezTo>
                  <a:cubicBezTo>
                    <a:pt x="25" y="60"/>
                    <a:pt x="0" y="161"/>
                    <a:pt x="50" y="211"/>
                  </a:cubicBezTo>
                  <a:lnTo>
                    <a:pt x="877" y="1313"/>
                  </a:lnTo>
                  <a:cubicBezTo>
                    <a:pt x="909" y="1361"/>
                    <a:pt x="951" y="1379"/>
                    <a:pt x="996" y="1379"/>
                  </a:cubicBezTo>
                  <a:cubicBezTo>
                    <a:pt x="1023" y="1379"/>
                    <a:pt x="1050" y="1373"/>
                    <a:pt x="1078" y="1364"/>
                  </a:cubicBezTo>
                  <a:cubicBezTo>
                    <a:pt x="1128" y="1313"/>
                    <a:pt x="1153" y="1213"/>
                    <a:pt x="1103" y="1163"/>
                  </a:cubicBezTo>
                  <a:lnTo>
                    <a:pt x="276" y="60"/>
                  </a:lnTo>
                  <a:cubicBezTo>
                    <a:pt x="248" y="19"/>
                    <a:pt x="213" y="0"/>
                    <a:pt x="17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7" name="Google Shape;507;p34"/>
            <p:cNvSpPr/>
            <p:nvPr/>
          </p:nvSpPr>
          <p:spPr>
            <a:xfrm>
              <a:off x="1939853" y="1470319"/>
              <a:ext cx="87026" cy="107299"/>
            </a:xfrm>
            <a:custGeom>
              <a:avLst/>
              <a:gdLst/>
              <a:ahLst/>
              <a:cxnLst/>
              <a:rect l="l" t="t" r="r" b="b"/>
              <a:pathLst>
                <a:path w="1129" h="1392" extrusionOk="0">
                  <a:moveTo>
                    <a:pt x="149" y="1"/>
                  </a:moveTo>
                  <a:cubicBezTo>
                    <a:pt x="121" y="1"/>
                    <a:pt x="95" y="9"/>
                    <a:pt x="76" y="28"/>
                  </a:cubicBezTo>
                  <a:cubicBezTo>
                    <a:pt x="26" y="78"/>
                    <a:pt x="0" y="178"/>
                    <a:pt x="51" y="228"/>
                  </a:cubicBezTo>
                  <a:lnTo>
                    <a:pt x="878" y="1331"/>
                  </a:lnTo>
                  <a:cubicBezTo>
                    <a:pt x="905" y="1373"/>
                    <a:pt x="940" y="1391"/>
                    <a:pt x="975" y="1391"/>
                  </a:cubicBezTo>
                  <a:cubicBezTo>
                    <a:pt x="1003" y="1391"/>
                    <a:pt x="1031" y="1379"/>
                    <a:pt x="1053" y="1356"/>
                  </a:cubicBezTo>
                  <a:cubicBezTo>
                    <a:pt x="1128" y="1306"/>
                    <a:pt x="1128" y="1231"/>
                    <a:pt x="1103" y="1181"/>
                  </a:cubicBezTo>
                  <a:lnTo>
                    <a:pt x="276" y="53"/>
                  </a:lnTo>
                  <a:cubicBezTo>
                    <a:pt x="245" y="22"/>
                    <a:pt x="195" y="1"/>
                    <a:pt x="149"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8" name="Google Shape;508;p34"/>
            <p:cNvSpPr/>
            <p:nvPr/>
          </p:nvSpPr>
          <p:spPr>
            <a:xfrm>
              <a:off x="2583175" y="1648223"/>
              <a:ext cx="54189" cy="55114"/>
            </a:xfrm>
            <a:custGeom>
              <a:avLst/>
              <a:gdLst/>
              <a:ahLst/>
              <a:cxnLst/>
              <a:rect l="l" t="t" r="r" b="b"/>
              <a:pathLst>
                <a:path w="703" h="715" extrusionOk="0">
                  <a:moveTo>
                    <a:pt x="502" y="1"/>
                  </a:moveTo>
                  <a:lnTo>
                    <a:pt x="50" y="477"/>
                  </a:lnTo>
                  <a:cubicBezTo>
                    <a:pt x="50" y="477"/>
                    <a:pt x="25" y="502"/>
                    <a:pt x="25" y="502"/>
                  </a:cubicBezTo>
                  <a:cubicBezTo>
                    <a:pt x="0" y="552"/>
                    <a:pt x="0" y="627"/>
                    <a:pt x="50" y="677"/>
                  </a:cubicBezTo>
                  <a:cubicBezTo>
                    <a:pt x="76" y="702"/>
                    <a:pt x="113" y="715"/>
                    <a:pt x="151" y="715"/>
                  </a:cubicBezTo>
                  <a:cubicBezTo>
                    <a:pt x="188" y="715"/>
                    <a:pt x="226" y="702"/>
                    <a:pt x="251" y="677"/>
                  </a:cubicBezTo>
                  <a:lnTo>
                    <a:pt x="702" y="176"/>
                  </a:lnTo>
                  <a:cubicBezTo>
                    <a:pt x="652" y="126"/>
                    <a:pt x="577" y="51"/>
                    <a:pt x="502"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9" name="Google Shape;509;p34"/>
            <p:cNvSpPr/>
            <p:nvPr/>
          </p:nvSpPr>
          <p:spPr>
            <a:xfrm>
              <a:off x="2086693" y="1473402"/>
              <a:ext cx="96661" cy="98589"/>
            </a:xfrm>
            <a:custGeom>
              <a:avLst/>
              <a:gdLst/>
              <a:ahLst/>
              <a:cxnLst/>
              <a:rect l="l" t="t" r="r" b="b"/>
              <a:pathLst>
                <a:path w="1254" h="1279" extrusionOk="0">
                  <a:moveTo>
                    <a:pt x="1103" y="0"/>
                  </a:moveTo>
                  <a:cubicBezTo>
                    <a:pt x="1065" y="0"/>
                    <a:pt x="1028" y="13"/>
                    <a:pt x="1003" y="38"/>
                  </a:cubicBezTo>
                  <a:lnTo>
                    <a:pt x="50" y="1041"/>
                  </a:lnTo>
                  <a:cubicBezTo>
                    <a:pt x="0" y="1091"/>
                    <a:pt x="0" y="1191"/>
                    <a:pt x="50" y="1241"/>
                  </a:cubicBezTo>
                  <a:cubicBezTo>
                    <a:pt x="88" y="1266"/>
                    <a:pt x="126" y="1279"/>
                    <a:pt x="160" y="1279"/>
                  </a:cubicBezTo>
                  <a:cubicBezTo>
                    <a:pt x="194" y="1279"/>
                    <a:pt x="226" y="1266"/>
                    <a:pt x="251" y="1241"/>
                  </a:cubicBezTo>
                  <a:lnTo>
                    <a:pt x="1203" y="239"/>
                  </a:lnTo>
                  <a:cubicBezTo>
                    <a:pt x="1253" y="188"/>
                    <a:pt x="1253" y="88"/>
                    <a:pt x="1203" y="38"/>
                  </a:cubicBezTo>
                  <a:cubicBezTo>
                    <a:pt x="1178" y="13"/>
                    <a:pt x="1141" y="0"/>
                    <a:pt x="1103"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0" name="Google Shape;510;p34"/>
            <p:cNvSpPr/>
            <p:nvPr/>
          </p:nvSpPr>
          <p:spPr>
            <a:xfrm>
              <a:off x="2376443" y="1638048"/>
              <a:ext cx="127572" cy="45556"/>
            </a:xfrm>
            <a:custGeom>
              <a:avLst/>
              <a:gdLst/>
              <a:ahLst/>
              <a:cxnLst/>
              <a:rect l="l" t="t" r="r" b="b"/>
              <a:pathLst>
                <a:path w="1655" h="591" extrusionOk="0">
                  <a:moveTo>
                    <a:pt x="1494" y="1"/>
                  </a:moveTo>
                  <a:cubicBezTo>
                    <a:pt x="1481" y="1"/>
                    <a:pt x="1468" y="3"/>
                    <a:pt x="1454" y="7"/>
                  </a:cubicBezTo>
                  <a:lnTo>
                    <a:pt x="126" y="333"/>
                  </a:lnTo>
                  <a:cubicBezTo>
                    <a:pt x="51" y="333"/>
                    <a:pt x="1" y="408"/>
                    <a:pt x="26" y="484"/>
                  </a:cubicBezTo>
                  <a:cubicBezTo>
                    <a:pt x="46" y="545"/>
                    <a:pt x="101" y="590"/>
                    <a:pt x="161" y="590"/>
                  </a:cubicBezTo>
                  <a:cubicBezTo>
                    <a:pt x="175" y="590"/>
                    <a:pt x="188" y="588"/>
                    <a:pt x="201" y="584"/>
                  </a:cubicBezTo>
                  <a:lnTo>
                    <a:pt x="1529" y="258"/>
                  </a:lnTo>
                  <a:cubicBezTo>
                    <a:pt x="1605" y="258"/>
                    <a:pt x="1655" y="183"/>
                    <a:pt x="1630" y="108"/>
                  </a:cubicBezTo>
                  <a:cubicBezTo>
                    <a:pt x="1609" y="46"/>
                    <a:pt x="1555" y="1"/>
                    <a:pt x="1494"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1" name="Google Shape;511;p34"/>
            <p:cNvSpPr/>
            <p:nvPr/>
          </p:nvSpPr>
          <p:spPr>
            <a:xfrm>
              <a:off x="2032582" y="1663177"/>
              <a:ext cx="125644" cy="43089"/>
            </a:xfrm>
            <a:custGeom>
              <a:avLst/>
              <a:gdLst/>
              <a:ahLst/>
              <a:cxnLst/>
              <a:rect l="l" t="t" r="r" b="b"/>
              <a:pathLst>
                <a:path w="1630" h="559" extrusionOk="0">
                  <a:moveTo>
                    <a:pt x="1485" y="1"/>
                  </a:moveTo>
                  <a:cubicBezTo>
                    <a:pt x="1473" y="1"/>
                    <a:pt x="1463" y="3"/>
                    <a:pt x="1454" y="7"/>
                  </a:cubicBezTo>
                  <a:lnTo>
                    <a:pt x="101" y="333"/>
                  </a:lnTo>
                  <a:cubicBezTo>
                    <a:pt x="76" y="333"/>
                    <a:pt x="51" y="358"/>
                    <a:pt x="26" y="383"/>
                  </a:cubicBezTo>
                  <a:cubicBezTo>
                    <a:pt x="26" y="383"/>
                    <a:pt x="0" y="408"/>
                    <a:pt x="0" y="408"/>
                  </a:cubicBezTo>
                  <a:cubicBezTo>
                    <a:pt x="76" y="433"/>
                    <a:pt x="126" y="458"/>
                    <a:pt x="201" y="483"/>
                  </a:cubicBezTo>
                  <a:cubicBezTo>
                    <a:pt x="251" y="508"/>
                    <a:pt x="301" y="533"/>
                    <a:pt x="376" y="559"/>
                  </a:cubicBezTo>
                  <a:lnTo>
                    <a:pt x="1504" y="283"/>
                  </a:lnTo>
                  <a:cubicBezTo>
                    <a:pt x="1554" y="258"/>
                    <a:pt x="1579" y="233"/>
                    <a:pt x="1579" y="208"/>
                  </a:cubicBezTo>
                  <a:cubicBezTo>
                    <a:pt x="1604" y="183"/>
                    <a:pt x="1630" y="132"/>
                    <a:pt x="1604" y="107"/>
                  </a:cubicBezTo>
                  <a:cubicBezTo>
                    <a:pt x="1604" y="46"/>
                    <a:pt x="1537" y="1"/>
                    <a:pt x="1485"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2" name="Google Shape;512;p34"/>
            <p:cNvSpPr/>
            <p:nvPr/>
          </p:nvSpPr>
          <p:spPr>
            <a:xfrm>
              <a:off x="1671301" y="3004396"/>
              <a:ext cx="127572" cy="39235"/>
            </a:xfrm>
            <a:custGeom>
              <a:avLst/>
              <a:gdLst/>
              <a:ahLst/>
              <a:cxnLst/>
              <a:rect l="l" t="t" r="r" b="b"/>
              <a:pathLst>
                <a:path w="1655" h="509" extrusionOk="0">
                  <a:moveTo>
                    <a:pt x="151" y="1"/>
                  </a:moveTo>
                  <a:cubicBezTo>
                    <a:pt x="76" y="1"/>
                    <a:pt x="26" y="51"/>
                    <a:pt x="1" y="126"/>
                  </a:cubicBezTo>
                  <a:cubicBezTo>
                    <a:pt x="1" y="201"/>
                    <a:pt x="51" y="276"/>
                    <a:pt x="126" y="276"/>
                  </a:cubicBezTo>
                  <a:lnTo>
                    <a:pt x="1479" y="502"/>
                  </a:lnTo>
                  <a:cubicBezTo>
                    <a:pt x="1493" y="506"/>
                    <a:pt x="1506" y="508"/>
                    <a:pt x="1519" y="508"/>
                  </a:cubicBezTo>
                  <a:cubicBezTo>
                    <a:pt x="1579" y="508"/>
                    <a:pt x="1630" y="464"/>
                    <a:pt x="1630" y="402"/>
                  </a:cubicBezTo>
                  <a:cubicBezTo>
                    <a:pt x="1655" y="327"/>
                    <a:pt x="1605" y="251"/>
                    <a:pt x="1530" y="226"/>
                  </a:cubicBezTo>
                  <a:lnTo>
                    <a:pt x="151" y="1"/>
                  </a:lnTo>
                  <a:close/>
                </a:path>
              </a:pathLst>
            </a:custGeom>
            <a:solidFill>
              <a:srgbClr val="FFE400"/>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3" name="Google Shape;513;p34"/>
            <p:cNvSpPr/>
            <p:nvPr/>
          </p:nvSpPr>
          <p:spPr>
            <a:xfrm>
              <a:off x="1895454" y="3000542"/>
              <a:ext cx="75387" cy="76851"/>
            </a:xfrm>
            <a:custGeom>
              <a:avLst/>
              <a:gdLst/>
              <a:ahLst/>
              <a:cxnLst/>
              <a:rect l="l" t="t" r="r" b="b"/>
              <a:pathLst>
                <a:path w="978" h="997" extrusionOk="0">
                  <a:moveTo>
                    <a:pt x="0" y="1"/>
                  </a:moveTo>
                  <a:lnTo>
                    <a:pt x="702" y="928"/>
                  </a:lnTo>
                  <a:cubicBezTo>
                    <a:pt x="727" y="953"/>
                    <a:pt x="727" y="953"/>
                    <a:pt x="752" y="978"/>
                  </a:cubicBezTo>
                  <a:cubicBezTo>
                    <a:pt x="777" y="991"/>
                    <a:pt x="802" y="997"/>
                    <a:pt x="827" y="997"/>
                  </a:cubicBezTo>
                  <a:cubicBezTo>
                    <a:pt x="852" y="997"/>
                    <a:pt x="877" y="991"/>
                    <a:pt x="902" y="978"/>
                  </a:cubicBezTo>
                  <a:cubicBezTo>
                    <a:pt x="952" y="928"/>
                    <a:pt x="977" y="828"/>
                    <a:pt x="927" y="778"/>
                  </a:cubicBezTo>
                  <a:lnTo>
                    <a:pt x="677" y="427"/>
                  </a:lnTo>
                  <a:lnTo>
                    <a:pt x="0" y="1"/>
                  </a:ln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4" name="Google Shape;514;p34"/>
            <p:cNvSpPr/>
            <p:nvPr/>
          </p:nvSpPr>
          <p:spPr>
            <a:xfrm>
              <a:off x="1648099" y="3127881"/>
              <a:ext cx="88953" cy="106682"/>
            </a:xfrm>
            <a:custGeom>
              <a:avLst/>
              <a:gdLst/>
              <a:ahLst/>
              <a:cxnLst/>
              <a:rect l="l" t="t" r="r" b="b"/>
              <a:pathLst>
                <a:path w="1154" h="1384" extrusionOk="0">
                  <a:moveTo>
                    <a:pt x="161" y="0"/>
                  </a:moveTo>
                  <a:cubicBezTo>
                    <a:pt x="134" y="0"/>
                    <a:pt x="105" y="9"/>
                    <a:pt x="76" y="28"/>
                  </a:cubicBezTo>
                  <a:cubicBezTo>
                    <a:pt x="26" y="78"/>
                    <a:pt x="1" y="153"/>
                    <a:pt x="51" y="228"/>
                  </a:cubicBezTo>
                  <a:lnTo>
                    <a:pt x="878" y="1331"/>
                  </a:lnTo>
                  <a:cubicBezTo>
                    <a:pt x="909" y="1362"/>
                    <a:pt x="950" y="1383"/>
                    <a:pt x="994" y="1383"/>
                  </a:cubicBezTo>
                  <a:cubicBezTo>
                    <a:pt x="1021" y="1383"/>
                    <a:pt x="1050" y="1375"/>
                    <a:pt x="1079" y="1356"/>
                  </a:cubicBezTo>
                  <a:cubicBezTo>
                    <a:pt x="1129" y="1306"/>
                    <a:pt x="1154" y="1231"/>
                    <a:pt x="1104" y="1156"/>
                  </a:cubicBezTo>
                  <a:lnTo>
                    <a:pt x="277" y="53"/>
                  </a:lnTo>
                  <a:cubicBezTo>
                    <a:pt x="246" y="22"/>
                    <a:pt x="205" y="0"/>
                    <a:pt x="161"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5" name="Google Shape;515;p34"/>
            <p:cNvSpPr/>
            <p:nvPr/>
          </p:nvSpPr>
          <p:spPr>
            <a:xfrm>
              <a:off x="1350641" y="2965008"/>
              <a:ext cx="88953" cy="107299"/>
            </a:xfrm>
            <a:custGeom>
              <a:avLst/>
              <a:gdLst/>
              <a:ahLst/>
              <a:cxnLst/>
              <a:rect l="l" t="t" r="r" b="b"/>
              <a:pathLst>
                <a:path w="1154" h="1392" extrusionOk="0">
                  <a:moveTo>
                    <a:pt x="175" y="1"/>
                  </a:moveTo>
                  <a:cubicBezTo>
                    <a:pt x="143" y="1"/>
                    <a:pt x="109" y="13"/>
                    <a:pt x="75" y="36"/>
                  </a:cubicBezTo>
                  <a:cubicBezTo>
                    <a:pt x="25" y="86"/>
                    <a:pt x="0" y="161"/>
                    <a:pt x="50" y="211"/>
                  </a:cubicBezTo>
                  <a:lnTo>
                    <a:pt x="878" y="1339"/>
                  </a:lnTo>
                  <a:cubicBezTo>
                    <a:pt x="908" y="1370"/>
                    <a:pt x="949" y="1391"/>
                    <a:pt x="993" y="1391"/>
                  </a:cubicBezTo>
                  <a:cubicBezTo>
                    <a:pt x="1021" y="1391"/>
                    <a:pt x="1049" y="1383"/>
                    <a:pt x="1078" y="1364"/>
                  </a:cubicBezTo>
                  <a:cubicBezTo>
                    <a:pt x="1128" y="1314"/>
                    <a:pt x="1153" y="1239"/>
                    <a:pt x="1103" y="1163"/>
                  </a:cubicBezTo>
                  <a:lnTo>
                    <a:pt x="276" y="61"/>
                  </a:lnTo>
                  <a:cubicBezTo>
                    <a:pt x="248" y="19"/>
                    <a:pt x="213" y="1"/>
                    <a:pt x="175"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6" name="Google Shape;516;p34"/>
            <p:cNvSpPr/>
            <p:nvPr/>
          </p:nvSpPr>
          <p:spPr>
            <a:xfrm>
              <a:off x="1993964" y="3110692"/>
              <a:ext cx="88953" cy="86024"/>
            </a:xfrm>
            <a:custGeom>
              <a:avLst/>
              <a:gdLst/>
              <a:ahLst/>
              <a:cxnLst/>
              <a:rect l="l" t="t" r="r" b="b"/>
              <a:pathLst>
                <a:path w="1154" h="1116" extrusionOk="0">
                  <a:moveTo>
                    <a:pt x="902" y="0"/>
                  </a:moveTo>
                  <a:lnTo>
                    <a:pt x="50" y="902"/>
                  </a:lnTo>
                  <a:lnTo>
                    <a:pt x="25" y="902"/>
                  </a:lnTo>
                  <a:cubicBezTo>
                    <a:pt x="0" y="978"/>
                    <a:pt x="0" y="1053"/>
                    <a:pt x="50" y="1078"/>
                  </a:cubicBezTo>
                  <a:cubicBezTo>
                    <a:pt x="75" y="1103"/>
                    <a:pt x="113" y="1115"/>
                    <a:pt x="151" y="1115"/>
                  </a:cubicBezTo>
                  <a:cubicBezTo>
                    <a:pt x="188" y="1115"/>
                    <a:pt x="226" y="1103"/>
                    <a:pt x="251" y="1078"/>
                  </a:cubicBezTo>
                  <a:lnTo>
                    <a:pt x="1153" y="151"/>
                  </a:lnTo>
                  <a:lnTo>
                    <a:pt x="902" y="0"/>
                  </a:lnTo>
                  <a:close/>
                </a:path>
              </a:pathLst>
            </a:custGeom>
            <a:solidFill>
              <a:srgbClr val="FFE400"/>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7" name="Google Shape;517;p34"/>
            <p:cNvSpPr/>
            <p:nvPr/>
          </p:nvSpPr>
          <p:spPr>
            <a:xfrm>
              <a:off x="1497482" y="2967243"/>
              <a:ext cx="96661" cy="98126"/>
            </a:xfrm>
            <a:custGeom>
              <a:avLst/>
              <a:gdLst/>
              <a:ahLst/>
              <a:cxnLst/>
              <a:rect l="l" t="t" r="r" b="b"/>
              <a:pathLst>
                <a:path w="1254" h="1273" extrusionOk="0">
                  <a:moveTo>
                    <a:pt x="1103" y="0"/>
                  </a:moveTo>
                  <a:cubicBezTo>
                    <a:pt x="1065" y="0"/>
                    <a:pt x="1028" y="19"/>
                    <a:pt x="1003" y="57"/>
                  </a:cubicBezTo>
                  <a:lnTo>
                    <a:pt x="50" y="1059"/>
                  </a:lnTo>
                  <a:cubicBezTo>
                    <a:pt x="0" y="1109"/>
                    <a:pt x="0" y="1184"/>
                    <a:pt x="50" y="1235"/>
                  </a:cubicBezTo>
                  <a:cubicBezTo>
                    <a:pt x="88" y="1260"/>
                    <a:pt x="125" y="1272"/>
                    <a:pt x="160" y="1272"/>
                  </a:cubicBezTo>
                  <a:cubicBezTo>
                    <a:pt x="194" y="1272"/>
                    <a:pt x="226" y="1260"/>
                    <a:pt x="251" y="1235"/>
                  </a:cubicBezTo>
                  <a:lnTo>
                    <a:pt x="1203" y="232"/>
                  </a:lnTo>
                  <a:cubicBezTo>
                    <a:pt x="1253" y="182"/>
                    <a:pt x="1253" y="107"/>
                    <a:pt x="1203" y="57"/>
                  </a:cubicBezTo>
                  <a:cubicBezTo>
                    <a:pt x="1178" y="19"/>
                    <a:pt x="1140" y="0"/>
                    <a:pt x="1103"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8" name="Google Shape;518;p34"/>
            <p:cNvSpPr/>
            <p:nvPr/>
          </p:nvSpPr>
          <p:spPr>
            <a:xfrm>
              <a:off x="1787231" y="3131889"/>
              <a:ext cx="127572" cy="46943"/>
            </a:xfrm>
            <a:custGeom>
              <a:avLst/>
              <a:gdLst/>
              <a:ahLst/>
              <a:cxnLst/>
              <a:rect l="l" t="t" r="r" b="b"/>
              <a:pathLst>
                <a:path w="1655" h="609" extrusionOk="0">
                  <a:moveTo>
                    <a:pt x="1479" y="1"/>
                  </a:moveTo>
                  <a:lnTo>
                    <a:pt x="126" y="327"/>
                  </a:lnTo>
                  <a:cubicBezTo>
                    <a:pt x="51" y="352"/>
                    <a:pt x="0" y="427"/>
                    <a:pt x="26" y="502"/>
                  </a:cubicBezTo>
                  <a:cubicBezTo>
                    <a:pt x="46" y="564"/>
                    <a:pt x="101" y="609"/>
                    <a:pt x="161" y="609"/>
                  </a:cubicBezTo>
                  <a:cubicBezTo>
                    <a:pt x="174" y="609"/>
                    <a:pt x="188" y="607"/>
                    <a:pt x="201" y="602"/>
                  </a:cubicBezTo>
                  <a:lnTo>
                    <a:pt x="1529" y="277"/>
                  </a:lnTo>
                  <a:cubicBezTo>
                    <a:pt x="1605" y="251"/>
                    <a:pt x="1655" y="176"/>
                    <a:pt x="1630" y="101"/>
                  </a:cubicBezTo>
                  <a:cubicBezTo>
                    <a:pt x="1630" y="26"/>
                    <a:pt x="1554" y="1"/>
                    <a:pt x="1479"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9" name="Google Shape;519;p34"/>
            <p:cNvSpPr/>
            <p:nvPr/>
          </p:nvSpPr>
          <p:spPr>
            <a:xfrm>
              <a:off x="1538027" y="2836359"/>
              <a:ext cx="125644" cy="44477"/>
            </a:xfrm>
            <a:custGeom>
              <a:avLst/>
              <a:gdLst/>
              <a:ahLst/>
              <a:cxnLst/>
              <a:rect l="l" t="t" r="r" b="b"/>
              <a:pathLst>
                <a:path w="1630" h="577" extrusionOk="0">
                  <a:moveTo>
                    <a:pt x="1354" y="0"/>
                  </a:moveTo>
                  <a:lnTo>
                    <a:pt x="126" y="301"/>
                  </a:lnTo>
                  <a:cubicBezTo>
                    <a:pt x="76" y="301"/>
                    <a:pt x="51" y="326"/>
                    <a:pt x="51" y="351"/>
                  </a:cubicBezTo>
                  <a:cubicBezTo>
                    <a:pt x="25" y="401"/>
                    <a:pt x="0" y="426"/>
                    <a:pt x="25" y="476"/>
                  </a:cubicBezTo>
                  <a:cubicBezTo>
                    <a:pt x="51" y="552"/>
                    <a:pt x="126" y="577"/>
                    <a:pt x="176" y="577"/>
                  </a:cubicBezTo>
                  <a:lnTo>
                    <a:pt x="1529" y="251"/>
                  </a:lnTo>
                  <a:cubicBezTo>
                    <a:pt x="1554" y="226"/>
                    <a:pt x="1604" y="201"/>
                    <a:pt x="1604" y="176"/>
                  </a:cubicBezTo>
                  <a:lnTo>
                    <a:pt x="1629" y="176"/>
                  </a:lnTo>
                  <a:lnTo>
                    <a:pt x="1354" y="0"/>
                  </a:lnTo>
                  <a:close/>
                </a:path>
              </a:pathLst>
            </a:custGeom>
            <a:solidFill>
              <a:srgbClr val="FFE400"/>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0" name="Google Shape;520;p34"/>
            <p:cNvSpPr/>
            <p:nvPr/>
          </p:nvSpPr>
          <p:spPr>
            <a:xfrm>
              <a:off x="1445298" y="3157018"/>
              <a:ext cx="123717" cy="42627"/>
            </a:xfrm>
            <a:custGeom>
              <a:avLst/>
              <a:gdLst/>
              <a:ahLst/>
              <a:cxnLst/>
              <a:rect l="l" t="t" r="r" b="b"/>
              <a:pathLst>
                <a:path w="1605" h="553" extrusionOk="0">
                  <a:moveTo>
                    <a:pt x="1429" y="1"/>
                  </a:moveTo>
                  <a:lnTo>
                    <a:pt x="76" y="326"/>
                  </a:lnTo>
                  <a:cubicBezTo>
                    <a:pt x="51" y="352"/>
                    <a:pt x="25" y="377"/>
                    <a:pt x="0" y="402"/>
                  </a:cubicBezTo>
                  <a:cubicBezTo>
                    <a:pt x="51" y="427"/>
                    <a:pt x="101" y="452"/>
                    <a:pt x="176" y="477"/>
                  </a:cubicBezTo>
                  <a:cubicBezTo>
                    <a:pt x="226" y="502"/>
                    <a:pt x="276" y="527"/>
                    <a:pt x="351" y="552"/>
                  </a:cubicBezTo>
                  <a:lnTo>
                    <a:pt x="1479" y="276"/>
                  </a:lnTo>
                  <a:cubicBezTo>
                    <a:pt x="1529" y="276"/>
                    <a:pt x="1554" y="251"/>
                    <a:pt x="1579" y="226"/>
                  </a:cubicBezTo>
                  <a:cubicBezTo>
                    <a:pt x="1579" y="176"/>
                    <a:pt x="1604" y="151"/>
                    <a:pt x="1579" y="101"/>
                  </a:cubicBezTo>
                  <a:cubicBezTo>
                    <a:pt x="1579" y="26"/>
                    <a:pt x="1504" y="1"/>
                    <a:pt x="1429"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1" name="Google Shape;521;p34"/>
            <p:cNvSpPr/>
            <p:nvPr/>
          </p:nvSpPr>
          <p:spPr>
            <a:xfrm>
              <a:off x="801975" y="2364928"/>
              <a:ext cx="539038" cy="913890"/>
            </a:xfrm>
            <a:custGeom>
              <a:avLst/>
              <a:gdLst/>
              <a:ahLst/>
              <a:cxnLst/>
              <a:rect l="l" t="t" r="r" b="b"/>
              <a:pathLst>
                <a:path w="6993" h="11856" extrusionOk="0">
                  <a:moveTo>
                    <a:pt x="51" y="1"/>
                  </a:moveTo>
                  <a:cubicBezTo>
                    <a:pt x="51" y="51"/>
                    <a:pt x="51" y="101"/>
                    <a:pt x="51" y="151"/>
                  </a:cubicBezTo>
                  <a:cubicBezTo>
                    <a:pt x="953" y="226"/>
                    <a:pt x="1855" y="527"/>
                    <a:pt x="2582" y="1079"/>
                  </a:cubicBezTo>
                  <a:lnTo>
                    <a:pt x="2682" y="953"/>
                  </a:lnTo>
                  <a:cubicBezTo>
                    <a:pt x="1930" y="377"/>
                    <a:pt x="1003" y="51"/>
                    <a:pt x="51" y="1"/>
                  </a:cubicBezTo>
                  <a:close/>
                  <a:moveTo>
                    <a:pt x="3685" y="9124"/>
                  </a:moveTo>
                  <a:cubicBezTo>
                    <a:pt x="4036" y="9124"/>
                    <a:pt x="4462" y="9199"/>
                    <a:pt x="4888" y="9399"/>
                  </a:cubicBezTo>
                  <a:cubicBezTo>
                    <a:pt x="5489" y="9625"/>
                    <a:pt x="5940" y="9951"/>
                    <a:pt x="6241" y="10327"/>
                  </a:cubicBezTo>
                  <a:cubicBezTo>
                    <a:pt x="6241" y="10327"/>
                    <a:pt x="6266" y="10352"/>
                    <a:pt x="6266" y="10377"/>
                  </a:cubicBezTo>
                  <a:cubicBezTo>
                    <a:pt x="6216" y="10477"/>
                    <a:pt x="6141" y="10577"/>
                    <a:pt x="6041" y="10678"/>
                  </a:cubicBezTo>
                  <a:cubicBezTo>
                    <a:pt x="5516" y="11290"/>
                    <a:pt x="4705" y="11654"/>
                    <a:pt x="3875" y="11654"/>
                  </a:cubicBezTo>
                  <a:cubicBezTo>
                    <a:pt x="3753" y="11654"/>
                    <a:pt x="3631" y="11646"/>
                    <a:pt x="3509" y="11630"/>
                  </a:cubicBezTo>
                  <a:cubicBezTo>
                    <a:pt x="2933" y="11580"/>
                    <a:pt x="2281" y="11254"/>
                    <a:pt x="2131" y="10653"/>
                  </a:cubicBezTo>
                  <a:cubicBezTo>
                    <a:pt x="1980" y="10051"/>
                    <a:pt x="2457" y="9425"/>
                    <a:pt x="3033" y="9224"/>
                  </a:cubicBezTo>
                  <a:cubicBezTo>
                    <a:pt x="3234" y="9149"/>
                    <a:pt x="3434" y="9124"/>
                    <a:pt x="3685" y="9124"/>
                  </a:cubicBezTo>
                  <a:close/>
                  <a:moveTo>
                    <a:pt x="3183" y="5790"/>
                  </a:moveTo>
                  <a:cubicBezTo>
                    <a:pt x="2056" y="5790"/>
                    <a:pt x="953" y="6141"/>
                    <a:pt x="26" y="6818"/>
                  </a:cubicBezTo>
                  <a:cubicBezTo>
                    <a:pt x="26" y="6843"/>
                    <a:pt x="26" y="6843"/>
                    <a:pt x="0" y="6843"/>
                  </a:cubicBezTo>
                  <a:lnTo>
                    <a:pt x="0" y="7069"/>
                  </a:lnTo>
                  <a:cubicBezTo>
                    <a:pt x="51" y="7018"/>
                    <a:pt x="101" y="6993"/>
                    <a:pt x="126" y="6943"/>
                  </a:cubicBezTo>
                  <a:cubicBezTo>
                    <a:pt x="1003" y="6317"/>
                    <a:pt x="2081" y="5941"/>
                    <a:pt x="3158" y="5941"/>
                  </a:cubicBezTo>
                  <a:lnTo>
                    <a:pt x="3183" y="5941"/>
                  </a:lnTo>
                  <a:cubicBezTo>
                    <a:pt x="4462" y="5966"/>
                    <a:pt x="6066" y="6617"/>
                    <a:pt x="6567" y="8046"/>
                  </a:cubicBezTo>
                  <a:cubicBezTo>
                    <a:pt x="6667" y="8297"/>
                    <a:pt x="6717" y="8597"/>
                    <a:pt x="6717" y="8873"/>
                  </a:cubicBezTo>
                  <a:cubicBezTo>
                    <a:pt x="6717" y="9349"/>
                    <a:pt x="6592" y="9800"/>
                    <a:pt x="6366" y="10227"/>
                  </a:cubicBezTo>
                  <a:cubicBezTo>
                    <a:pt x="6041" y="9826"/>
                    <a:pt x="5564" y="9500"/>
                    <a:pt x="4963" y="9249"/>
                  </a:cubicBezTo>
                  <a:cubicBezTo>
                    <a:pt x="4506" y="9051"/>
                    <a:pt x="4077" y="8955"/>
                    <a:pt x="3681" y="8955"/>
                  </a:cubicBezTo>
                  <a:cubicBezTo>
                    <a:pt x="3426" y="8955"/>
                    <a:pt x="3184" y="8995"/>
                    <a:pt x="2958" y="9074"/>
                  </a:cubicBezTo>
                  <a:cubicBezTo>
                    <a:pt x="2331" y="9299"/>
                    <a:pt x="1780" y="10001"/>
                    <a:pt x="1955" y="10703"/>
                  </a:cubicBezTo>
                  <a:cubicBezTo>
                    <a:pt x="2156" y="11404"/>
                    <a:pt x="2908" y="11730"/>
                    <a:pt x="3509" y="11805"/>
                  </a:cubicBezTo>
                  <a:cubicBezTo>
                    <a:pt x="3631" y="11821"/>
                    <a:pt x="3753" y="11828"/>
                    <a:pt x="3875" y="11828"/>
                  </a:cubicBezTo>
                  <a:cubicBezTo>
                    <a:pt x="4756" y="11828"/>
                    <a:pt x="5615" y="11438"/>
                    <a:pt x="6166" y="10778"/>
                  </a:cubicBezTo>
                  <a:cubicBezTo>
                    <a:pt x="6241" y="10703"/>
                    <a:pt x="6316" y="10602"/>
                    <a:pt x="6366" y="10527"/>
                  </a:cubicBezTo>
                  <a:cubicBezTo>
                    <a:pt x="6642" y="10928"/>
                    <a:pt x="6742" y="11404"/>
                    <a:pt x="6642" y="11831"/>
                  </a:cubicBezTo>
                  <a:lnTo>
                    <a:pt x="6792" y="11856"/>
                  </a:lnTo>
                  <a:cubicBezTo>
                    <a:pt x="6918" y="11379"/>
                    <a:pt x="6792" y="10828"/>
                    <a:pt x="6467" y="10352"/>
                  </a:cubicBezTo>
                  <a:cubicBezTo>
                    <a:pt x="6893" y="9650"/>
                    <a:pt x="6993" y="8748"/>
                    <a:pt x="6717" y="7996"/>
                  </a:cubicBezTo>
                  <a:cubicBezTo>
                    <a:pt x="6191" y="6492"/>
                    <a:pt x="4537" y="5790"/>
                    <a:pt x="3183" y="579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2" name="Google Shape;522;p34"/>
            <p:cNvSpPr/>
            <p:nvPr/>
          </p:nvSpPr>
          <p:spPr>
            <a:xfrm>
              <a:off x="838666" y="3240266"/>
              <a:ext cx="1062659" cy="454864"/>
            </a:xfrm>
            <a:custGeom>
              <a:avLst/>
              <a:gdLst/>
              <a:ahLst/>
              <a:cxnLst/>
              <a:rect l="l" t="t" r="r" b="b"/>
              <a:pathLst>
                <a:path w="13786" h="5901" extrusionOk="0">
                  <a:moveTo>
                    <a:pt x="7660" y="0"/>
                  </a:moveTo>
                  <a:cubicBezTo>
                    <a:pt x="6246" y="0"/>
                    <a:pt x="4832" y="217"/>
                    <a:pt x="3484" y="600"/>
                  </a:cubicBezTo>
                  <a:cubicBezTo>
                    <a:pt x="3209" y="675"/>
                    <a:pt x="2933" y="775"/>
                    <a:pt x="2657" y="901"/>
                  </a:cubicBezTo>
                  <a:cubicBezTo>
                    <a:pt x="1429" y="1402"/>
                    <a:pt x="176" y="2404"/>
                    <a:pt x="51" y="3833"/>
                  </a:cubicBezTo>
                  <a:cubicBezTo>
                    <a:pt x="1" y="4635"/>
                    <a:pt x="402" y="5487"/>
                    <a:pt x="1154" y="5763"/>
                  </a:cubicBezTo>
                  <a:cubicBezTo>
                    <a:pt x="1390" y="5857"/>
                    <a:pt x="1624" y="5894"/>
                    <a:pt x="1857" y="5894"/>
                  </a:cubicBezTo>
                  <a:cubicBezTo>
                    <a:pt x="2618" y="5894"/>
                    <a:pt x="3366" y="5507"/>
                    <a:pt x="4132" y="5507"/>
                  </a:cubicBezTo>
                  <a:cubicBezTo>
                    <a:pt x="4250" y="5507"/>
                    <a:pt x="4368" y="5516"/>
                    <a:pt x="4487" y="5537"/>
                  </a:cubicBezTo>
                  <a:cubicBezTo>
                    <a:pt x="4913" y="5612"/>
                    <a:pt x="5339" y="5763"/>
                    <a:pt x="5765" y="5838"/>
                  </a:cubicBezTo>
                  <a:cubicBezTo>
                    <a:pt x="5993" y="5881"/>
                    <a:pt x="6212" y="5900"/>
                    <a:pt x="6423" y="5900"/>
                  </a:cubicBezTo>
                  <a:cubicBezTo>
                    <a:pt x="7325" y="5900"/>
                    <a:pt x="8100" y="5547"/>
                    <a:pt x="8973" y="5161"/>
                  </a:cubicBezTo>
                  <a:cubicBezTo>
                    <a:pt x="9322" y="5005"/>
                    <a:pt x="9682" y="4963"/>
                    <a:pt x="10046" y="4963"/>
                  </a:cubicBezTo>
                  <a:cubicBezTo>
                    <a:pt x="10463" y="4963"/>
                    <a:pt x="10886" y="5018"/>
                    <a:pt x="11309" y="5018"/>
                  </a:cubicBezTo>
                  <a:cubicBezTo>
                    <a:pt x="11525" y="5018"/>
                    <a:pt x="11741" y="5004"/>
                    <a:pt x="11956" y="4961"/>
                  </a:cubicBezTo>
                  <a:cubicBezTo>
                    <a:pt x="12557" y="4835"/>
                    <a:pt x="13109" y="4460"/>
                    <a:pt x="13409" y="3883"/>
                  </a:cubicBezTo>
                  <a:cubicBezTo>
                    <a:pt x="13785" y="3181"/>
                    <a:pt x="13660" y="2304"/>
                    <a:pt x="13184" y="1678"/>
                  </a:cubicBezTo>
                  <a:cubicBezTo>
                    <a:pt x="12808" y="1176"/>
                    <a:pt x="12281" y="850"/>
                    <a:pt x="11705" y="625"/>
                  </a:cubicBezTo>
                  <a:cubicBezTo>
                    <a:pt x="11103" y="399"/>
                    <a:pt x="10427" y="274"/>
                    <a:pt x="9800" y="174"/>
                  </a:cubicBezTo>
                  <a:cubicBezTo>
                    <a:pt x="9093" y="56"/>
                    <a:pt x="8376" y="0"/>
                    <a:pt x="766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3" name="Google Shape;523;p34"/>
            <p:cNvSpPr/>
            <p:nvPr/>
          </p:nvSpPr>
          <p:spPr>
            <a:xfrm>
              <a:off x="840593" y="3215523"/>
              <a:ext cx="1047166" cy="454478"/>
            </a:xfrm>
            <a:custGeom>
              <a:avLst/>
              <a:gdLst/>
              <a:ahLst/>
              <a:cxnLst/>
              <a:rect l="l" t="t" r="r" b="b"/>
              <a:pathLst>
                <a:path w="13585" h="5896" extrusionOk="0">
                  <a:moveTo>
                    <a:pt x="7628" y="0"/>
                  </a:moveTo>
                  <a:cubicBezTo>
                    <a:pt x="6440" y="0"/>
                    <a:pt x="5256" y="151"/>
                    <a:pt x="4086" y="420"/>
                  </a:cubicBezTo>
                  <a:cubicBezTo>
                    <a:pt x="4036" y="445"/>
                    <a:pt x="3986" y="445"/>
                    <a:pt x="3936" y="470"/>
                  </a:cubicBezTo>
                  <a:cubicBezTo>
                    <a:pt x="3760" y="520"/>
                    <a:pt x="3610" y="545"/>
                    <a:pt x="3434" y="595"/>
                  </a:cubicBezTo>
                  <a:cubicBezTo>
                    <a:pt x="3159" y="670"/>
                    <a:pt x="2883" y="770"/>
                    <a:pt x="2607" y="896"/>
                  </a:cubicBezTo>
                  <a:cubicBezTo>
                    <a:pt x="1379" y="1397"/>
                    <a:pt x="126" y="2400"/>
                    <a:pt x="1" y="3828"/>
                  </a:cubicBezTo>
                  <a:cubicBezTo>
                    <a:pt x="1" y="3979"/>
                    <a:pt x="1" y="4129"/>
                    <a:pt x="26" y="4279"/>
                  </a:cubicBezTo>
                  <a:lnTo>
                    <a:pt x="26" y="4304"/>
                  </a:lnTo>
                  <a:cubicBezTo>
                    <a:pt x="126" y="4931"/>
                    <a:pt x="502" y="5532"/>
                    <a:pt x="1103" y="5758"/>
                  </a:cubicBezTo>
                  <a:cubicBezTo>
                    <a:pt x="1340" y="5853"/>
                    <a:pt x="1574" y="5889"/>
                    <a:pt x="1807" y="5889"/>
                  </a:cubicBezTo>
                  <a:cubicBezTo>
                    <a:pt x="2568" y="5889"/>
                    <a:pt x="3316" y="5502"/>
                    <a:pt x="4082" y="5502"/>
                  </a:cubicBezTo>
                  <a:cubicBezTo>
                    <a:pt x="4200" y="5502"/>
                    <a:pt x="4318" y="5511"/>
                    <a:pt x="4437" y="5532"/>
                  </a:cubicBezTo>
                  <a:cubicBezTo>
                    <a:pt x="4863" y="5608"/>
                    <a:pt x="5289" y="5758"/>
                    <a:pt x="5715" y="5833"/>
                  </a:cubicBezTo>
                  <a:cubicBezTo>
                    <a:pt x="5943" y="5876"/>
                    <a:pt x="6162" y="5895"/>
                    <a:pt x="6373" y="5895"/>
                  </a:cubicBezTo>
                  <a:cubicBezTo>
                    <a:pt x="7275" y="5895"/>
                    <a:pt x="8050" y="5542"/>
                    <a:pt x="8923" y="5156"/>
                  </a:cubicBezTo>
                  <a:cubicBezTo>
                    <a:pt x="9281" y="5000"/>
                    <a:pt x="9643" y="4959"/>
                    <a:pt x="10007" y="4959"/>
                  </a:cubicBezTo>
                  <a:cubicBezTo>
                    <a:pt x="10423" y="4959"/>
                    <a:pt x="10842" y="5013"/>
                    <a:pt x="11262" y="5013"/>
                  </a:cubicBezTo>
                  <a:cubicBezTo>
                    <a:pt x="11476" y="5013"/>
                    <a:pt x="11691" y="4999"/>
                    <a:pt x="11906" y="4956"/>
                  </a:cubicBezTo>
                  <a:cubicBezTo>
                    <a:pt x="12507" y="4831"/>
                    <a:pt x="13058" y="4455"/>
                    <a:pt x="13359" y="3903"/>
                  </a:cubicBezTo>
                  <a:cubicBezTo>
                    <a:pt x="13510" y="3603"/>
                    <a:pt x="13585" y="3302"/>
                    <a:pt x="13585" y="3001"/>
                  </a:cubicBezTo>
                  <a:lnTo>
                    <a:pt x="13585" y="2976"/>
                  </a:lnTo>
                  <a:cubicBezTo>
                    <a:pt x="13585" y="2525"/>
                    <a:pt x="13434" y="2049"/>
                    <a:pt x="13134" y="1673"/>
                  </a:cubicBezTo>
                  <a:cubicBezTo>
                    <a:pt x="12758" y="1171"/>
                    <a:pt x="12231" y="846"/>
                    <a:pt x="11655" y="620"/>
                  </a:cubicBezTo>
                  <a:cubicBezTo>
                    <a:pt x="11053" y="395"/>
                    <a:pt x="10377" y="269"/>
                    <a:pt x="9750" y="169"/>
                  </a:cubicBezTo>
                  <a:cubicBezTo>
                    <a:pt x="9474" y="119"/>
                    <a:pt x="9174" y="69"/>
                    <a:pt x="8898" y="44"/>
                  </a:cubicBezTo>
                  <a:lnTo>
                    <a:pt x="8723" y="44"/>
                  </a:lnTo>
                  <a:cubicBezTo>
                    <a:pt x="8358" y="14"/>
                    <a:pt x="7993" y="0"/>
                    <a:pt x="7628" y="0"/>
                  </a:cubicBezTo>
                  <a:close/>
                </a:path>
              </a:pathLst>
            </a:custGeom>
            <a:solidFill>
              <a:srgbClr val="512A8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4" name="Google Shape;524;p34"/>
            <p:cNvSpPr/>
            <p:nvPr/>
          </p:nvSpPr>
          <p:spPr>
            <a:xfrm>
              <a:off x="1143909" y="3218837"/>
              <a:ext cx="382638" cy="119092"/>
            </a:xfrm>
            <a:custGeom>
              <a:avLst/>
              <a:gdLst/>
              <a:ahLst/>
              <a:cxnLst/>
              <a:rect l="l" t="t" r="r" b="b"/>
              <a:pathLst>
                <a:path w="4964" h="1545" extrusionOk="0">
                  <a:moveTo>
                    <a:pt x="4788" y="1"/>
                  </a:moveTo>
                  <a:cubicBezTo>
                    <a:pt x="4737" y="101"/>
                    <a:pt x="4662" y="201"/>
                    <a:pt x="4587" y="301"/>
                  </a:cubicBezTo>
                  <a:cubicBezTo>
                    <a:pt x="4562" y="352"/>
                    <a:pt x="4512" y="427"/>
                    <a:pt x="4462" y="477"/>
                  </a:cubicBezTo>
                  <a:cubicBezTo>
                    <a:pt x="4186" y="778"/>
                    <a:pt x="3810" y="1003"/>
                    <a:pt x="3359" y="1179"/>
                  </a:cubicBezTo>
                  <a:cubicBezTo>
                    <a:pt x="2974" y="1320"/>
                    <a:pt x="2589" y="1389"/>
                    <a:pt x="2218" y="1389"/>
                  </a:cubicBezTo>
                  <a:cubicBezTo>
                    <a:pt x="1864" y="1389"/>
                    <a:pt x="1522" y="1326"/>
                    <a:pt x="1204" y="1204"/>
                  </a:cubicBezTo>
                  <a:cubicBezTo>
                    <a:pt x="903" y="1078"/>
                    <a:pt x="602" y="903"/>
                    <a:pt x="377" y="652"/>
                  </a:cubicBezTo>
                  <a:cubicBezTo>
                    <a:pt x="301" y="577"/>
                    <a:pt x="226" y="477"/>
                    <a:pt x="151" y="377"/>
                  </a:cubicBezTo>
                  <a:cubicBezTo>
                    <a:pt x="101" y="402"/>
                    <a:pt x="51" y="402"/>
                    <a:pt x="1" y="427"/>
                  </a:cubicBezTo>
                  <a:cubicBezTo>
                    <a:pt x="51" y="527"/>
                    <a:pt x="126" y="627"/>
                    <a:pt x="201" y="702"/>
                  </a:cubicBezTo>
                  <a:cubicBezTo>
                    <a:pt x="452" y="978"/>
                    <a:pt x="778" y="1204"/>
                    <a:pt x="1153" y="1354"/>
                  </a:cubicBezTo>
                  <a:cubicBezTo>
                    <a:pt x="1451" y="1473"/>
                    <a:pt x="1780" y="1545"/>
                    <a:pt x="2128" y="1545"/>
                  </a:cubicBezTo>
                  <a:cubicBezTo>
                    <a:pt x="2219" y="1545"/>
                    <a:pt x="2312" y="1540"/>
                    <a:pt x="2407" y="1530"/>
                  </a:cubicBezTo>
                  <a:cubicBezTo>
                    <a:pt x="2732" y="1530"/>
                    <a:pt x="3083" y="1454"/>
                    <a:pt x="3409" y="1329"/>
                  </a:cubicBezTo>
                  <a:cubicBezTo>
                    <a:pt x="3885" y="1154"/>
                    <a:pt x="4286" y="903"/>
                    <a:pt x="4562" y="577"/>
                  </a:cubicBezTo>
                  <a:cubicBezTo>
                    <a:pt x="4637" y="502"/>
                    <a:pt x="4712" y="402"/>
                    <a:pt x="4788" y="326"/>
                  </a:cubicBezTo>
                  <a:cubicBezTo>
                    <a:pt x="4863" y="226"/>
                    <a:pt x="4913" y="126"/>
                    <a:pt x="4963"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5" name="Google Shape;525;p34"/>
            <p:cNvSpPr/>
            <p:nvPr/>
          </p:nvSpPr>
          <p:spPr>
            <a:xfrm>
              <a:off x="1000922" y="3373232"/>
              <a:ext cx="75464" cy="75618"/>
            </a:xfrm>
            <a:custGeom>
              <a:avLst/>
              <a:gdLst/>
              <a:ahLst/>
              <a:cxnLst/>
              <a:rect l="l" t="t" r="r" b="b"/>
              <a:pathLst>
                <a:path w="979" h="981" extrusionOk="0">
                  <a:moveTo>
                    <a:pt x="498" y="1"/>
                  </a:moveTo>
                  <a:cubicBezTo>
                    <a:pt x="483" y="1"/>
                    <a:pt x="468" y="1"/>
                    <a:pt x="452" y="3"/>
                  </a:cubicBezTo>
                  <a:cubicBezTo>
                    <a:pt x="201" y="28"/>
                    <a:pt x="1" y="253"/>
                    <a:pt x="1" y="504"/>
                  </a:cubicBezTo>
                  <a:lnTo>
                    <a:pt x="26" y="980"/>
                  </a:lnTo>
                  <a:lnTo>
                    <a:pt x="978" y="930"/>
                  </a:lnTo>
                  <a:lnTo>
                    <a:pt x="953" y="454"/>
                  </a:lnTo>
                  <a:cubicBezTo>
                    <a:pt x="953" y="194"/>
                    <a:pt x="753" y="1"/>
                    <a:pt x="498"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6" name="Google Shape;526;p34"/>
            <p:cNvSpPr/>
            <p:nvPr/>
          </p:nvSpPr>
          <p:spPr>
            <a:xfrm>
              <a:off x="1008708" y="3522153"/>
              <a:ext cx="75387" cy="75387"/>
            </a:xfrm>
            <a:custGeom>
              <a:avLst/>
              <a:gdLst/>
              <a:ahLst/>
              <a:cxnLst/>
              <a:rect l="l" t="t" r="r" b="b"/>
              <a:pathLst>
                <a:path w="978" h="978" extrusionOk="0">
                  <a:moveTo>
                    <a:pt x="953" y="1"/>
                  </a:moveTo>
                  <a:lnTo>
                    <a:pt x="0" y="51"/>
                  </a:lnTo>
                  <a:lnTo>
                    <a:pt x="25" y="527"/>
                  </a:lnTo>
                  <a:cubicBezTo>
                    <a:pt x="25" y="777"/>
                    <a:pt x="251" y="978"/>
                    <a:pt x="527" y="978"/>
                  </a:cubicBezTo>
                  <a:cubicBezTo>
                    <a:pt x="777" y="953"/>
                    <a:pt x="978" y="727"/>
                    <a:pt x="978" y="477"/>
                  </a:cubicBezTo>
                  <a:lnTo>
                    <a:pt x="953"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7" name="Google Shape;527;p34"/>
            <p:cNvSpPr/>
            <p:nvPr/>
          </p:nvSpPr>
          <p:spPr>
            <a:xfrm>
              <a:off x="1078235" y="3444686"/>
              <a:ext cx="77314" cy="75618"/>
            </a:xfrm>
            <a:custGeom>
              <a:avLst/>
              <a:gdLst/>
              <a:ahLst/>
              <a:cxnLst/>
              <a:rect l="l" t="t" r="r" b="b"/>
              <a:pathLst>
                <a:path w="1003" h="981" extrusionOk="0">
                  <a:moveTo>
                    <a:pt x="523" y="1"/>
                  </a:moveTo>
                  <a:cubicBezTo>
                    <a:pt x="508" y="1"/>
                    <a:pt x="492" y="2"/>
                    <a:pt x="477" y="3"/>
                  </a:cubicBezTo>
                  <a:lnTo>
                    <a:pt x="0" y="28"/>
                  </a:lnTo>
                  <a:lnTo>
                    <a:pt x="51" y="980"/>
                  </a:lnTo>
                  <a:lnTo>
                    <a:pt x="527" y="955"/>
                  </a:lnTo>
                  <a:cubicBezTo>
                    <a:pt x="802" y="930"/>
                    <a:pt x="1003" y="705"/>
                    <a:pt x="978" y="429"/>
                  </a:cubicBezTo>
                  <a:cubicBezTo>
                    <a:pt x="978" y="193"/>
                    <a:pt x="777" y="1"/>
                    <a:pt x="523"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8" name="Google Shape;528;p34"/>
            <p:cNvSpPr/>
            <p:nvPr/>
          </p:nvSpPr>
          <p:spPr>
            <a:xfrm>
              <a:off x="929468" y="3450699"/>
              <a:ext cx="77391" cy="75541"/>
            </a:xfrm>
            <a:custGeom>
              <a:avLst/>
              <a:gdLst/>
              <a:ahLst/>
              <a:cxnLst/>
              <a:rect l="l" t="t" r="r" b="b"/>
              <a:pathLst>
                <a:path w="1004" h="980" extrusionOk="0">
                  <a:moveTo>
                    <a:pt x="928" y="0"/>
                  </a:moveTo>
                  <a:lnTo>
                    <a:pt x="477" y="25"/>
                  </a:lnTo>
                  <a:cubicBezTo>
                    <a:pt x="201" y="50"/>
                    <a:pt x="1" y="276"/>
                    <a:pt x="26" y="527"/>
                  </a:cubicBezTo>
                  <a:cubicBezTo>
                    <a:pt x="26" y="787"/>
                    <a:pt x="226" y="980"/>
                    <a:pt x="481" y="980"/>
                  </a:cubicBezTo>
                  <a:cubicBezTo>
                    <a:pt x="496" y="980"/>
                    <a:pt x="511" y="979"/>
                    <a:pt x="527" y="978"/>
                  </a:cubicBezTo>
                  <a:lnTo>
                    <a:pt x="1003" y="953"/>
                  </a:lnTo>
                  <a:lnTo>
                    <a:pt x="928" y="0"/>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9" name="Google Shape;529;p34"/>
            <p:cNvSpPr/>
            <p:nvPr/>
          </p:nvSpPr>
          <p:spPr>
            <a:xfrm>
              <a:off x="1613335" y="3311412"/>
              <a:ext cx="94734" cy="93116"/>
            </a:xfrm>
            <a:custGeom>
              <a:avLst/>
              <a:gdLst/>
              <a:ahLst/>
              <a:cxnLst/>
              <a:rect l="l" t="t" r="r" b="b"/>
              <a:pathLst>
                <a:path w="1229" h="1208" extrusionOk="0">
                  <a:moveTo>
                    <a:pt x="622" y="1"/>
                  </a:moveTo>
                  <a:cubicBezTo>
                    <a:pt x="607" y="1"/>
                    <a:pt x="592" y="2"/>
                    <a:pt x="577" y="3"/>
                  </a:cubicBezTo>
                  <a:cubicBezTo>
                    <a:pt x="251" y="28"/>
                    <a:pt x="1" y="303"/>
                    <a:pt x="26" y="629"/>
                  </a:cubicBezTo>
                  <a:cubicBezTo>
                    <a:pt x="26" y="964"/>
                    <a:pt x="300" y="1207"/>
                    <a:pt x="608" y="1207"/>
                  </a:cubicBezTo>
                  <a:cubicBezTo>
                    <a:pt x="622" y="1207"/>
                    <a:pt x="637" y="1207"/>
                    <a:pt x="652" y="1206"/>
                  </a:cubicBezTo>
                  <a:cubicBezTo>
                    <a:pt x="978" y="1181"/>
                    <a:pt x="1229" y="880"/>
                    <a:pt x="1204" y="554"/>
                  </a:cubicBezTo>
                  <a:cubicBezTo>
                    <a:pt x="1204" y="243"/>
                    <a:pt x="930" y="1"/>
                    <a:pt x="622"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0" name="Google Shape;530;p34"/>
            <p:cNvSpPr/>
            <p:nvPr/>
          </p:nvSpPr>
          <p:spPr>
            <a:xfrm>
              <a:off x="1534173" y="3415781"/>
              <a:ext cx="96661" cy="93039"/>
            </a:xfrm>
            <a:custGeom>
              <a:avLst/>
              <a:gdLst/>
              <a:ahLst/>
              <a:cxnLst/>
              <a:rect l="l" t="t" r="r" b="b"/>
              <a:pathLst>
                <a:path w="1254" h="1207" extrusionOk="0">
                  <a:moveTo>
                    <a:pt x="625" y="0"/>
                  </a:moveTo>
                  <a:cubicBezTo>
                    <a:pt x="609" y="0"/>
                    <a:pt x="593" y="1"/>
                    <a:pt x="577" y="2"/>
                  </a:cubicBezTo>
                  <a:cubicBezTo>
                    <a:pt x="251" y="27"/>
                    <a:pt x="0" y="303"/>
                    <a:pt x="25" y="629"/>
                  </a:cubicBezTo>
                  <a:cubicBezTo>
                    <a:pt x="49" y="963"/>
                    <a:pt x="301" y="1207"/>
                    <a:pt x="629" y="1207"/>
                  </a:cubicBezTo>
                  <a:cubicBezTo>
                    <a:pt x="645" y="1207"/>
                    <a:pt x="661" y="1206"/>
                    <a:pt x="677" y="1205"/>
                  </a:cubicBezTo>
                  <a:cubicBezTo>
                    <a:pt x="1003" y="1180"/>
                    <a:pt x="1253" y="904"/>
                    <a:pt x="1228" y="553"/>
                  </a:cubicBezTo>
                  <a:cubicBezTo>
                    <a:pt x="1204" y="243"/>
                    <a:pt x="953" y="0"/>
                    <a:pt x="625"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1" name="Google Shape;531;p34"/>
            <p:cNvSpPr/>
            <p:nvPr/>
          </p:nvSpPr>
          <p:spPr>
            <a:xfrm>
              <a:off x="1709919" y="3404141"/>
              <a:ext cx="96739" cy="93116"/>
            </a:xfrm>
            <a:custGeom>
              <a:avLst/>
              <a:gdLst/>
              <a:ahLst/>
              <a:cxnLst/>
              <a:rect l="l" t="t" r="r" b="b"/>
              <a:pathLst>
                <a:path w="1255" h="1208" extrusionOk="0">
                  <a:moveTo>
                    <a:pt x="626" y="1"/>
                  </a:moveTo>
                  <a:cubicBezTo>
                    <a:pt x="610" y="1"/>
                    <a:pt x="594" y="2"/>
                    <a:pt x="577" y="3"/>
                  </a:cubicBezTo>
                  <a:cubicBezTo>
                    <a:pt x="252" y="28"/>
                    <a:pt x="1" y="303"/>
                    <a:pt x="26" y="629"/>
                  </a:cubicBezTo>
                  <a:cubicBezTo>
                    <a:pt x="50" y="964"/>
                    <a:pt x="302" y="1207"/>
                    <a:pt x="630" y="1207"/>
                  </a:cubicBezTo>
                  <a:cubicBezTo>
                    <a:pt x="645" y="1207"/>
                    <a:pt x="661" y="1207"/>
                    <a:pt x="678" y="1206"/>
                  </a:cubicBezTo>
                  <a:cubicBezTo>
                    <a:pt x="1003" y="1181"/>
                    <a:pt x="1254" y="905"/>
                    <a:pt x="1229" y="554"/>
                  </a:cubicBezTo>
                  <a:cubicBezTo>
                    <a:pt x="1205" y="243"/>
                    <a:pt x="953" y="1"/>
                    <a:pt x="626"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2" name="Google Shape;532;p34"/>
            <p:cNvSpPr/>
            <p:nvPr/>
          </p:nvSpPr>
          <p:spPr>
            <a:xfrm>
              <a:off x="1257912" y="3583973"/>
              <a:ext cx="61897" cy="29060"/>
            </a:xfrm>
            <a:custGeom>
              <a:avLst/>
              <a:gdLst/>
              <a:ahLst/>
              <a:cxnLst/>
              <a:rect l="l" t="t" r="r" b="b"/>
              <a:pathLst>
                <a:path w="803" h="377" extrusionOk="0">
                  <a:moveTo>
                    <a:pt x="401" y="1"/>
                  </a:moveTo>
                  <a:cubicBezTo>
                    <a:pt x="176" y="26"/>
                    <a:pt x="0" y="101"/>
                    <a:pt x="0" y="201"/>
                  </a:cubicBezTo>
                  <a:cubicBezTo>
                    <a:pt x="0" y="326"/>
                    <a:pt x="201" y="376"/>
                    <a:pt x="426" y="376"/>
                  </a:cubicBezTo>
                  <a:cubicBezTo>
                    <a:pt x="627" y="351"/>
                    <a:pt x="802" y="251"/>
                    <a:pt x="802" y="151"/>
                  </a:cubicBezTo>
                  <a:cubicBezTo>
                    <a:pt x="802" y="51"/>
                    <a:pt x="602" y="1"/>
                    <a:pt x="401"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3" name="Google Shape;533;p34"/>
            <p:cNvSpPr/>
            <p:nvPr/>
          </p:nvSpPr>
          <p:spPr>
            <a:xfrm>
              <a:off x="1381551" y="3575879"/>
              <a:ext cx="63824" cy="29446"/>
            </a:xfrm>
            <a:custGeom>
              <a:avLst/>
              <a:gdLst/>
              <a:ahLst/>
              <a:cxnLst/>
              <a:rect l="l" t="t" r="r" b="b"/>
              <a:pathLst>
                <a:path w="828" h="382" extrusionOk="0">
                  <a:moveTo>
                    <a:pt x="487" y="0"/>
                  </a:moveTo>
                  <a:cubicBezTo>
                    <a:pt x="460" y="0"/>
                    <a:pt x="431" y="2"/>
                    <a:pt x="401" y="5"/>
                  </a:cubicBezTo>
                  <a:cubicBezTo>
                    <a:pt x="176" y="5"/>
                    <a:pt x="0" y="106"/>
                    <a:pt x="25" y="206"/>
                  </a:cubicBezTo>
                  <a:cubicBezTo>
                    <a:pt x="25" y="306"/>
                    <a:pt x="201" y="381"/>
                    <a:pt x="426" y="381"/>
                  </a:cubicBezTo>
                  <a:cubicBezTo>
                    <a:pt x="652" y="356"/>
                    <a:pt x="827" y="256"/>
                    <a:pt x="827" y="156"/>
                  </a:cubicBezTo>
                  <a:cubicBezTo>
                    <a:pt x="806" y="69"/>
                    <a:pt x="670" y="0"/>
                    <a:pt x="487"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4" name="Google Shape;534;p34"/>
            <p:cNvSpPr/>
            <p:nvPr/>
          </p:nvSpPr>
          <p:spPr>
            <a:xfrm>
              <a:off x="1271402" y="3392425"/>
              <a:ext cx="152700" cy="145609"/>
            </a:xfrm>
            <a:custGeom>
              <a:avLst/>
              <a:gdLst/>
              <a:ahLst/>
              <a:cxnLst/>
              <a:rect l="l" t="t" r="r" b="b"/>
              <a:pathLst>
                <a:path w="1981" h="1889" extrusionOk="0">
                  <a:moveTo>
                    <a:pt x="1017" y="0"/>
                  </a:moveTo>
                  <a:cubicBezTo>
                    <a:pt x="988" y="0"/>
                    <a:pt x="958" y="1"/>
                    <a:pt x="928" y="4"/>
                  </a:cubicBezTo>
                  <a:cubicBezTo>
                    <a:pt x="402" y="29"/>
                    <a:pt x="1" y="481"/>
                    <a:pt x="51" y="1007"/>
                  </a:cubicBezTo>
                  <a:cubicBezTo>
                    <a:pt x="74" y="1503"/>
                    <a:pt x="477" y="1888"/>
                    <a:pt x="965" y="1888"/>
                  </a:cubicBezTo>
                  <a:cubicBezTo>
                    <a:pt x="994" y="1888"/>
                    <a:pt x="1024" y="1887"/>
                    <a:pt x="1053" y="1884"/>
                  </a:cubicBezTo>
                  <a:cubicBezTo>
                    <a:pt x="1580" y="1859"/>
                    <a:pt x="1981" y="1408"/>
                    <a:pt x="1931" y="882"/>
                  </a:cubicBezTo>
                  <a:cubicBezTo>
                    <a:pt x="1907" y="385"/>
                    <a:pt x="1504" y="0"/>
                    <a:pt x="1017"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5" name="Google Shape;535;p34"/>
            <p:cNvSpPr/>
            <p:nvPr/>
          </p:nvSpPr>
          <p:spPr>
            <a:xfrm>
              <a:off x="1271402" y="3379090"/>
              <a:ext cx="150773" cy="147073"/>
            </a:xfrm>
            <a:custGeom>
              <a:avLst/>
              <a:gdLst/>
              <a:ahLst/>
              <a:cxnLst/>
              <a:rect l="l" t="t" r="r" b="b"/>
              <a:pathLst>
                <a:path w="1956" h="1908" extrusionOk="0">
                  <a:moveTo>
                    <a:pt x="973" y="1"/>
                  </a:moveTo>
                  <a:cubicBezTo>
                    <a:pt x="958" y="1"/>
                    <a:pt x="943" y="1"/>
                    <a:pt x="928" y="2"/>
                  </a:cubicBezTo>
                  <a:cubicBezTo>
                    <a:pt x="402" y="27"/>
                    <a:pt x="1" y="503"/>
                    <a:pt x="26" y="1004"/>
                  </a:cubicBezTo>
                  <a:cubicBezTo>
                    <a:pt x="74" y="1515"/>
                    <a:pt x="501" y="1908"/>
                    <a:pt x="1007" y="1908"/>
                  </a:cubicBezTo>
                  <a:cubicBezTo>
                    <a:pt x="1022" y="1908"/>
                    <a:pt x="1038" y="1907"/>
                    <a:pt x="1053" y="1907"/>
                  </a:cubicBezTo>
                  <a:cubicBezTo>
                    <a:pt x="1555" y="1857"/>
                    <a:pt x="1956" y="1405"/>
                    <a:pt x="1931" y="879"/>
                  </a:cubicBezTo>
                  <a:cubicBezTo>
                    <a:pt x="1882" y="393"/>
                    <a:pt x="1456" y="1"/>
                    <a:pt x="973"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6" name="Google Shape;536;p34"/>
            <p:cNvSpPr/>
            <p:nvPr/>
          </p:nvSpPr>
          <p:spPr>
            <a:xfrm>
              <a:off x="2463391" y="2257861"/>
              <a:ext cx="521694" cy="1105980"/>
            </a:xfrm>
            <a:custGeom>
              <a:avLst/>
              <a:gdLst/>
              <a:ahLst/>
              <a:cxnLst/>
              <a:rect l="l" t="t" r="r" b="b"/>
              <a:pathLst>
                <a:path w="6768" h="14348" extrusionOk="0">
                  <a:moveTo>
                    <a:pt x="3769" y="0"/>
                  </a:moveTo>
                  <a:cubicBezTo>
                    <a:pt x="2866" y="0"/>
                    <a:pt x="1863" y="567"/>
                    <a:pt x="1655" y="1540"/>
                  </a:cubicBezTo>
                  <a:lnTo>
                    <a:pt x="1830" y="1565"/>
                  </a:lnTo>
                  <a:cubicBezTo>
                    <a:pt x="1995" y="694"/>
                    <a:pt x="2956" y="155"/>
                    <a:pt x="3799" y="155"/>
                  </a:cubicBezTo>
                  <a:cubicBezTo>
                    <a:pt x="3853" y="155"/>
                    <a:pt x="3907" y="157"/>
                    <a:pt x="3960" y="162"/>
                  </a:cubicBezTo>
                  <a:cubicBezTo>
                    <a:pt x="4787" y="237"/>
                    <a:pt x="5640" y="763"/>
                    <a:pt x="6341" y="1615"/>
                  </a:cubicBezTo>
                  <a:cubicBezTo>
                    <a:pt x="6492" y="1791"/>
                    <a:pt x="6642" y="1991"/>
                    <a:pt x="6767" y="2192"/>
                  </a:cubicBezTo>
                  <a:cubicBezTo>
                    <a:pt x="6767" y="2067"/>
                    <a:pt x="6767" y="1966"/>
                    <a:pt x="6742" y="1866"/>
                  </a:cubicBezTo>
                  <a:cubicBezTo>
                    <a:pt x="6667" y="1741"/>
                    <a:pt x="6567" y="1615"/>
                    <a:pt x="6467" y="1515"/>
                  </a:cubicBezTo>
                  <a:cubicBezTo>
                    <a:pt x="5740" y="613"/>
                    <a:pt x="4863" y="87"/>
                    <a:pt x="3985" y="11"/>
                  </a:cubicBezTo>
                  <a:cubicBezTo>
                    <a:pt x="3914" y="4"/>
                    <a:pt x="3842" y="0"/>
                    <a:pt x="3769" y="0"/>
                  </a:cubicBezTo>
                  <a:close/>
                  <a:moveTo>
                    <a:pt x="3635" y="11540"/>
                  </a:moveTo>
                  <a:cubicBezTo>
                    <a:pt x="3760" y="11666"/>
                    <a:pt x="3860" y="11791"/>
                    <a:pt x="3935" y="11916"/>
                  </a:cubicBezTo>
                  <a:cubicBezTo>
                    <a:pt x="4236" y="12367"/>
                    <a:pt x="4336" y="12894"/>
                    <a:pt x="4211" y="13345"/>
                  </a:cubicBezTo>
                  <a:cubicBezTo>
                    <a:pt x="4111" y="13721"/>
                    <a:pt x="3860" y="13997"/>
                    <a:pt x="3584" y="14122"/>
                  </a:cubicBezTo>
                  <a:cubicBezTo>
                    <a:pt x="3480" y="14164"/>
                    <a:pt x="3371" y="14184"/>
                    <a:pt x="3259" y="14184"/>
                  </a:cubicBezTo>
                  <a:cubicBezTo>
                    <a:pt x="3104" y="14184"/>
                    <a:pt x="2943" y="14145"/>
                    <a:pt x="2782" y="14072"/>
                  </a:cubicBezTo>
                  <a:cubicBezTo>
                    <a:pt x="2482" y="13896"/>
                    <a:pt x="2256" y="13595"/>
                    <a:pt x="2231" y="13270"/>
                  </a:cubicBezTo>
                  <a:cubicBezTo>
                    <a:pt x="2131" y="12668"/>
                    <a:pt x="2532" y="12042"/>
                    <a:pt x="3133" y="11741"/>
                  </a:cubicBezTo>
                  <a:cubicBezTo>
                    <a:pt x="3284" y="11666"/>
                    <a:pt x="3459" y="11590"/>
                    <a:pt x="3635" y="11540"/>
                  </a:cubicBezTo>
                  <a:close/>
                  <a:moveTo>
                    <a:pt x="6767" y="9310"/>
                  </a:moveTo>
                  <a:cubicBezTo>
                    <a:pt x="6742" y="9360"/>
                    <a:pt x="6692" y="9410"/>
                    <a:pt x="6667" y="9460"/>
                  </a:cubicBezTo>
                  <a:cubicBezTo>
                    <a:pt x="6266" y="10062"/>
                    <a:pt x="5564" y="10814"/>
                    <a:pt x="4587" y="11139"/>
                  </a:cubicBezTo>
                  <a:cubicBezTo>
                    <a:pt x="4386" y="11215"/>
                    <a:pt x="4186" y="11265"/>
                    <a:pt x="3985" y="11290"/>
                  </a:cubicBezTo>
                  <a:cubicBezTo>
                    <a:pt x="3885" y="11315"/>
                    <a:pt x="3785" y="11340"/>
                    <a:pt x="3685" y="11365"/>
                  </a:cubicBezTo>
                  <a:cubicBezTo>
                    <a:pt x="3384" y="11114"/>
                    <a:pt x="3033" y="10914"/>
                    <a:pt x="2657" y="10864"/>
                  </a:cubicBezTo>
                  <a:cubicBezTo>
                    <a:pt x="2550" y="10847"/>
                    <a:pt x="2441" y="10838"/>
                    <a:pt x="2333" y="10838"/>
                  </a:cubicBezTo>
                  <a:cubicBezTo>
                    <a:pt x="1332" y="10838"/>
                    <a:pt x="340" y="11548"/>
                    <a:pt x="0" y="12543"/>
                  </a:cubicBezTo>
                  <a:lnTo>
                    <a:pt x="151" y="12618"/>
                  </a:lnTo>
                  <a:cubicBezTo>
                    <a:pt x="466" y="11694"/>
                    <a:pt x="1390" y="11013"/>
                    <a:pt x="2321" y="11013"/>
                  </a:cubicBezTo>
                  <a:cubicBezTo>
                    <a:pt x="2425" y="11013"/>
                    <a:pt x="2529" y="11021"/>
                    <a:pt x="2632" y="11039"/>
                  </a:cubicBezTo>
                  <a:cubicBezTo>
                    <a:pt x="2933" y="11064"/>
                    <a:pt x="3234" y="11215"/>
                    <a:pt x="3484" y="11415"/>
                  </a:cubicBezTo>
                  <a:cubicBezTo>
                    <a:pt x="3334" y="11465"/>
                    <a:pt x="3209" y="11515"/>
                    <a:pt x="3058" y="11590"/>
                  </a:cubicBezTo>
                  <a:cubicBezTo>
                    <a:pt x="2381" y="11916"/>
                    <a:pt x="1955" y="12643"/>
                    <a:pt x="2056" y="13295"/>
                  </a:cubicBezTo>
                  <a:cubicBezTo>
                    <a:pt x="2106" y="13646"/>
                    <a:pt x="2356" y="13997"/>
                    <a:pt x="2707" y="14197"/>
                  </a:cubicBezTo>
                  <a:cubicBezTo>
                    <a:pt x="2883" y="14297"/>
                    <a:pt x="3083" y="14347"/>
                    <a:pt x="3259" y="14347"/>
                  </a:cubicBezTo>
                  <a:cubicBezTo>
                    <a:pt x="3409" y="14347"/>
                    <a:pt x="3534" y="14322"/>
                    <a:pt x="3635" y="14272"/>
                  </a:cubicBezTo>
                  <a:cubicBezTo>
                    <a:pt x="3985" y="14147"/>
                    <a:pt x="4236" y="13796"/>
                    <a:pt x="4361" y="13370"/>
                  </a:cubicBezTo>
                  <a:cubicBezTo>
                    <a:pt x="4487" y="12869"/>
                    <a:pt x="4386" y="12317"/>
                    <a:pt x="4086" y="11841"/>
                  </a:cubicBezTo>
                  <a:cubicBezTo>
                    <a:pt x="4011" y="11716"/>
                    <a:pt x="3910" y="11616"/>
                    <a:pt x="3835" y="11515"/>
                  </a:cubicBezTo>
                  <a:cubicBezTo>
                    <a:pt x="3885" y="11490"/>
                    <a:pt x="3960" y="11465"/>
                    <a:pt x="4036" y="11465"/>
                  </a:cubicBezTo>
                  <a:cubicBezTo>
                    <a:pt x="4236" y="11415"/>
                    <a:pt x="4437" y="11365"/>
                    <a:pt x="4637" y="11290"/>
                  </a:cubicBezTo>
                  <a:cubicBezTo>
                    <a:pt x="5640" y="10964"/>
                    <a:pt x="6341" y="10212"/>
                    <a:pt x="6767" y="9611"/>
                  </a:cubicBezTo>
                  <a:lnTo>
                    <a:pt x="6767" y="931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7" name="Google Shape;537;p34"/>
            <p:cNvSpPr/>
            <p:nvPr/>
          </p:nvSpPr>
          <p:spPr>
            <a:xfrm>
              <a:off x="1876106" y="3114469"/>
              <a:ext cx="1016256" cy="621516"/>
            </a:xfrm>
            <a:custGeom>
              <a:avLst/>
              <a:gdLst/>
              <a:ahLst/>
              <a:cxnLst/>
              <a:rect l="l" t="t" r="r" b="b"/>
              <a:pathLst>
                <a:path w="13184" h="8063" extrusionOk="0">
                  <a:moveTo>
                    <a:pt x="3580" y="0"/>
                  </a:moveTo>
                  <a:cubicBezTo>
                    <a:pt x="2391" y="0"/>
                    <a:pt x="1122" y="366"/>
                    <a:pt x="452" y="1405"/>
                  </a:cubicBezTo>
                  <a:cubicBezTo>
                    <a:pt x="25" y="2081"/>
                    <a:pt x="0" y="3034"/>
                    <a:pt x="502" y="3635"/>
                  </a:cubicBezTo>
                  <a:cubicBezTo>
                    <a:pt x="1304" y="4538"/>
                    <a:pt x="2657" y="4287"/>
                    <a:pt x="3559" y="4989"/>
                  </a:cubicBezTo>
                  <a:cubicBezTo>
                    <a:pt x="3910" y="5264"/>
                    <a:pt x="4211" y="5590"/>
                    <a:pt x="4562" y="5866"/>
                  </a:cubicBezTo>
                  <a:cubicBezTo>
                    <a:pt x="5514" y="6618"/>
                    <a:pt x="6517" y="6693"/>
                    <a:pt x="7695" y="6768"/>
                  </a:cubicBezTo>
                  <a:cubicBezTo>
                    <a:pt x="8747" y="6818"/>
                    <a:pt x="9449" y="7696"/>
                    <a:pt x="10427" y="7971"/>
                  </a:cubicBezTo>
                  <a:cubicBezTo>
                    <a:pt x="10633" y="8032"/>
                    <a:pt x="10846" y="8062"/>
                    <a:pt x="11058" y="8062"/>
                  </a:cubicBezTo>
                  <a:cubicBezTo>
                    <a:pt x="11462" y="8062"/>
                    <a:pt x="11861" y="7951"/>
                    <a:pt x="12206" y="7721"/>
                  </a:cubicBezTo>
                  <a:cubicBezTo>
                    <a:pt x="12883" y="7269"/>
                    <a:pt x="13183" y="6442"/>
                    <a:pt x="13058" y="5665"/>
                  </a:cubicBezTo>
                  <a:cubicBezTo>
                    <a:pt x="12958" y="5064"/>
                    <a:pt x="12632" y="4513"/>
                    <a:pt x="12231" y="4061"/>
                  </a:cubicBezTo>
                  <a:cubicBezTo>
                    <a:pt x="11805" y="3560"/>
                    <a:pt x="11279" y="3134"/>
                    <a:pt x="10777" y="2733"/>
                  </a:cubicBezTo>
                  <a:cubicBezTo>
                    <a:pt x="9073" y="1455"/>
                    <a:pt x="7068" y="603"/>
                    <a:pt x="4988" y="152"/>
                  </a:cubicBezTo>
                  <a:cubicBezTo>
                    <a:pt x="4712" y="102"/>
                    <a:pt x="4437" y="51"/>
                    <a:pt x="4136" y="26"/>
                  </a:cubicBezTo>
                  <a:cubicBezTo>
                    <a:pt x="3954" y="9"/>
                    <a:pt x="3768" y="0"/>
                    <a:pt x="358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8" name="Google Shape;538;p34"/>
            <p:cNvSpPr/>
            <p:nvPr/>
          </p:nvSpPr>
          <p:spPr>
            <a:xfrm>
              <a:off x="1889596" y="3091267"/>
              <a:ext cx="1008547" cy="622827"/>
            </a:xfrm>
            <a:custGeom>
              <a:avLst/>
              <a:gdLst/>
              <a:ahLst/>
              <a:cxnLst/>
              <a:rect l="l" t="t" r="r" b="b"/>
              <a:pathLst>
                <a:path w="13084" h="8080" extrusionOk="0">
                  <a:moveTo>
                    <a:pt x="3530" y="0"/>
                  </a:moveTo>
                  <a:cubicBezTo>
                    <a:pt x="2341" y="0"/>
                    <a:pt x="1073" y="366"/>
                    <a:pt x="402" y="1405"/>
                  </a:cubicBezTo>
                  <a:cubicBezTo>
                    <a:pt x="327" y="1530"/>
                    <a:pt x="251" y="1681"/>
                    <a:pt x="201" y="1806"/>
                  </a:cubicBezTo>
                  <a:cubicBezTo>
                    <a:pt x="201" y="1831"/>
                    <a:pt x="201" y="1831"/>
                    <a:pt x="201" y="1831"/>
                  </a:cubicBezTo>
                  <a:cubicBezTo>
                    <a:pt x="1" y="2433"/>
                    <a:pt x="51" y="3159"/>
                    <a:pt x="477" y="3636"/>
                  </a:cubicBezTo>
                  <a:cubicBezTo>
                    <a:pt x="1279" y="4538"/>
                    <a:pt x="2607" y="4287"/>
                    <a:pt x="3535" y="4989"/>
                  </a:cubicBezTo>
                  <a:cubicBezTo>
                    <a:pt x="3860" y="5265"/>
                    <a:pt x="4161" y="5591"/>
                    <a:pt x="4512" y="5866"/>
                  </a:cubicBezTo>
                  <a:cubicBezTo>
                    <a:pt x="5465" y="6618"/>
                    <a:pt x="6492" y="6693"/>
                    <a:pt x="7670" y="6768"/>
                  </a:cubicBezTo>
                  <a:cubicBezTo>
                    <a:pt x="8723" y="6844"/>
                    <a:pt x="9399" y="7696"/>
                    <a:pt x="10377" y="7971"/>
                  </a:cubicBezTo>
                  <a:cubicBezTo>
                    <a:pt x="10592" y="8043"/>
                    <a:pt x="10817" y="8080"/>
                    <a:pt x="11040" y="8080"/>
                  </a:cubicBezTo>
                  <a:cubicBezTo>
                    <a:pt x="11440" y="8080"/>
                    <a:pt x="11834" y="7962"/>
                    <a:pt x="12156" y="7721"/>
                  </a:cubicBezTo>
                  <a:cubicBezTo>
                    <a:pt x="12432" y="7545"/>
                    <a:pt x="12632" y="7320"/>
                    <a:pt x="12783" y="7044"/>
                  </a:cubicBezTo>
                  <a:cubicBezTo>
                    <a:pt x="13008" y="6618"/>
                    <a:pt x="13084" y="6142"/>
                    <a:pt x="13008" y="5666"/>
                  </a:cubicBezTo>
                  <a:cubicBezTo>
                    <a:pt x="12908" y="5064"/>
                    <a:pt x="12607" y="4513"/>
                    <a:pt x="12181" y="4062"/>
                  </a:cubicBezTo>
                  <a:cubicBezTo>
                    <a:pt x="11780" y="3560"/>
                    <a:pt x="11254" y="3134"/>
                    <a:pt x="10728" y="2733"/>
                  </a:cubicBezTo>
                  <a:cubicBezTo>
                    <a:pt x="10502" y="2558"/>
                    <a:pt x="10277" y="2408"/>
                    <a:pt x="10026" y="2257"/>
                  </a:cubicBezTo>
                  <a:cubicBezTo>
                    <a:pt x="9976" y="2207"/>
                    <a:pt x="9926" y="2182"/>
                    <a:pt x="9876" y="2157"/>
                  </a:cubicBezTo>
                  <a:cubicBezTo>
                    <a:pt x="8572" y="1330"/>
                    <a:pt x="7119" y="703"/>
                    <a:pt x="5615" y="327"/>
                  </a:cubicBezTo>
                  <a:cubicBezTo>
                    <a:pt x="5565" y="302"/>
                    <a:pt x="5515" y="302"/>
                    <a:pt x="5439" y="277"/>
                  </a:cubicBezTo>
                  <a:cubicBezTo>
                    <a:pt x="5289" y="227"/>
                    <a:pt x="5114" y="202"/>
                    <a:pt x="4963" y="177"/>
                  </a:cubicBezTo>
                  <a:cubicBezTo>
                    <a:pt x="4663" y="102"/>
                    <a:pt x="4387" y="52"/>
                    <a:pt x="4086" y="27"/>
                  </a:cubicBezTo>
                  <a:cubicBezTo>
                    <a:pt x="3905" y="9"/>
                    <a:pt x="3718" y="0"/>
                    <a:pt x="3530" y="0"/>
                  </a:cubicBezTo>
                  <a:close/>
                </a:path>
              </a:pathLst>
            </a:custGeom>
            <a:solidFill>
              <a:srgbClr val="512A8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9" name="Google Shape;539;p34"/>
            <p:cNvSpPr/>
            <p:nvPr/>
          </p:nvSpPr>
          <p:spPr>
            <a:xfrm>
              <a:off x="2308842" y="3112619"/>
              <a:ext cx="353577" cy="187310"/>
            </a:xfrm>
            <a:custGeom>
              <a:avLst/>
              <a:gdLst/>
              <a:ahLst/>
              <a:cxnLst/>
              <a:rect l="l" t="t" r="r" b="b"/>
              <a:pathLst>
                <a:path w="4587" h="2430" extrusionOk="0">
                  <a:moveTo>
                    <a:pt x="0" y="0"/>
                  </a:moveTo>
                  <a:lnTo>
                    <a:pt x="0" y="0"/>
                  </a:lnTo>
                  <a:cubicBezTo>
                    <a:pt x="26" y="126"/>
                    <a:pt x="51" y="226"/>
                    <a:pt x="76" y="351"/>
                  </a:cubicBezTo>
                  <a:cubicBezTo>
                    <a:pt x="151" y="702"/>
                    <a:pt x="326" y="1078"/>
                    <a:pt x="602" y="1354"/>
                  </a:cubicBezTo>
                  <a:cubicBezTo>
                    <a:pt x="878" y="1679"/>
                    <a:pt x="1229" y="1930"/>
                    <a:pt x="1630" y="2131"/>
                  </a:cubicBezTo>
                  <a:cubicBezTo>
                    <a:pt x="1930" y="2256"/>
                    <a:pt x="2256" y="2356"/>
                    <a:pt x="2607" y="2406"/>
                  </a:cubicBezTo>
                  <a:cubicBezTo>
                    <a:pt x="2759" y="2421"/>
                    <a:pt x="2906" y="2430"/>
                    <a:pt x="3049" y="2430"/>
                  </a:cubicBezTo>
                  <a:cubicBezTo>
                    <a:pt x="3379" y="2430"/>
                    <a:pt x="3688" y="2386"/>
                    <a:pt x="3985" y="2281"/>
                  </a:cubicBezTo>
                  <a:cubicBezTo>
                    <a:pt x="4086" y="2256"/>
                    <a:pt x="4186" y="2206"/>
                    <a:pt x="4286" y="2156"/>
                  </a:cubicBezTo>
                  <a:cubicBezTo>
                    <a:pt x="4386" y="2105"/>
                    <a:pt x="4487" y="2055"/>
                    <a:pt x="4587" y="1980"/>
                  </a:cubicBezTo>
                  <a:cubicBezTo>
                    <a:pt x="4537" y="1930"/>
                    <a:pt x="4487" y="1905"/>
                    <a:pt x="4437" y="1880"/>
                  </a:cubicBezTo>
                  <a:cubicBezTo>
                    <a:pt x="4361" y="1955"/>
                    <a:pt x="4236" y="2005"/>
                    <a:pt x="4136" y="2055"/>
                  </a:cubicBezTo>
                  <a:cubicBezTo>
                    <a:pt x="4061" y="2080"/>
                    <a:pt x="3985" y="2105"/>
                    <a:pt x="3935" y="2131"/>
                  </a:cubicBezTo>
                  <a:cubicBezTo>
                    <a:pt x="3678" y="2227"/>
                    <a:pt x="3411" y="2272"/>
                    <a:pt x="3127" y="2272"/>
                  </a:cubicBezTo>
                  <a:cubicBezTo>
                    <a:pt x="2967" y="2272"/>
                    <a:pt x="2803" y="2258"/>
                    <a:pt x="2632" y="2231"/>
                  </a:cubicBezTo>
                  <a:cubicBezTo>
                    <a:pt x="1855" y="2131"/>
                    <a:pt x="1178" y="1780"/>
                    <a:pt x="727" y="1253"/>
                  </a:cubicBezTo>
                  <a:cubicBezTo>
                    <a:pt x="502" y="1003"/>
                    <a:pt x="326" y="702"/>
                    <a:pt x="251" y="401"/>
                  </a:cubicBezTo>
                  <a:cubicBezTo>
                    <a:pt x="226" y="276"/>
                    <a:pt x="201" y="176"/>
                    <a:pt x="176" y="50"/>
                  </a:cubicBezTo>
                  <a:cubicBezTo>
                    <a:pt x="126" y="25"/>
                    <a:pt x="76" y="25"/>
                    <a:pt x="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0" name="Google Shape;540;p34"/>
            <p:cNvSpPr/>
            <p:nvPr/>
          </p:nvSpPr>
          <p:spPr>
            <a:xfrm>
              <a:off x="2094401" y="3166422"/>
              <a:ext cx="88953" cy="85330"/>
            </a:xfrm>
            <a:custGeom>
              <a:avLst/>
              <a:gdLst/>
              <a:ahLst/>
              <a:cxnLst/>
              <a:rect l="l" t="t" r="r" b="b"/>
              <a:pathLst>
                <a:path w="1154" h="1107" extrusionOk="0">
                  <a:moveTo>
                    <a:pt x="607" y="0"/>
                  </a:moveTo>
                  <a:cubicBezTo>
                    <a:pt x="431" y="0"/>
                    <a:pt x="272" y="102"/>
                    <a:pt x="201" y="280"/>
                  </a:cubicBezTo>
                  <a:lnTo>
                    <a:pt x="0" y="706"/>
                  </a:lnTo>
                  <a:lnTo>
                    <a:pt x="853" y="1107"/>
                  </a:lnTo>
                  <a:lnTo>
                    <a:pt x="1053" y="681"/>
                  </a:lnTo>
                  <a:cubicBezTo>
                    <a:pt x="1153" y="430"/>
                    <a:pt x="1053" y="154"/>
                    <a:pt x="828" y="54"/>
                  </a:cubicBezTo>
                  <a:cubicBezTo>
                    <a:pt x="754" y="18"/>
                    <a:pt x="679" y="0"/>
                    <a:pt x="607"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1" name="Google Shape;541;p34"/>
            <p:cNvSpPr/>
            <p:nvPr/>
          </p:nvSpPr>
          <p:spPr>
            <a:xfrm>
              <a:off x="2038363" y="3290292"/>
              <a:ext cx="90880" cy="86178"/>
            </a:xfrm>
            <a:custGeom>
              <a:avLst/>
              <a:gdLst/>
              <a:ahLst/>
              <a:cxnLst/>
              <a:rect l="l" t="t" r="r" b="b"/>
              <a:pathLst>
                <a:path w="1179" h="1118" extrusionOk="0">
                  <a:moveTo>
                    <a:pt x="301" y="1"/>
                  </a:moveTo>
                  <a:lnTo>
                    <a:pt x="101" y="452"/>
                  </a:lnTo>
                  <a:cubicBezTo>
                    <a:pt x="1" y="678"/>
                    <a:pt x="101" y="953"/>
                    <a:pt x="326" y="1079"/>
                  </a:cubicBezTo>
                  <a:cubicBezTo>
                    <a:pt x="391" y="1105"/>
                    <a:pt x="458" y="1117"/>
                    <a:pt x="523" y="1117"/>
                  </a:cubicBezTo>
                  <a:cubicBezTo>
                    <a:pt x="710" y="1117"/>
                    <a:pt x="885" y="1014"/>
                    <a:pt x="978" y="828"/>
                  </a:cubicBezTo>
                  <a:lnTo>
                    <a:pt x="1179" y="402"/>
                  </a:lnTo>
                  <a:lnTo>
                    <a:pt x="301"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2" name="Google Shape;542;p34"/>
            <p:cNvSpPr/>
            <p:nvPr/>
          </p:nvSpPr>
          <p:spPr>
            <a:xfrm>
              <a:off x="2131092" y="3253601"/>
              <a:ext cx="90880" cy="86101"/>
            </a:xfrm>
            <a:custGeom>
              <a:avLst/>
              <a:gdLst/>
              <a:ahLst/>
              <a:cxnLst/>
              <a:rect l="l" t="t" r="r" b="b"/>
              <a:pathLst>
                <a:path w="1179" h="1117" extrusionOk="0">
                  <a:moveTo>
                    <a:pt x="402" y="1"/>
                  </a:moveTo>
                  <a:lnTo>
                    <a:pt x="1" y="878"/>
                  </a:lnTo>
                  <a:lnTo>
                    <a:pt x="427" y="1079"/>
                  </a:lnTo>
                  <a:cubicBezTo>
                    <a:pt x="485" y="1104"/>
                    <a:pt x="548" y="1117"/>
                    <a:pt x="612" y="1117"/>
                  </a:cubicBezTo>
                  <a:cubicBezTo>
                    <a:pt x="794" y="1117"/>
                    <a:pt x="979" y="1014"/>
                    <a:pt x="1053" y="828"/>
                  </a:cubicBezTo>
                  <a:cubicBezTo>
                    <a:pt x="1179" y="602"/>
                    <a:pt x="1053" y="327"/>
                    <a:pt x="828" y="201"/>
                  </a:cubicBezTo>
                  <a:lnTo>
                    <a:pt x="402"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3" name="Google Shape;543;p34"/>
            <p:cNvSpPr/>
            <p:nvPr/>
          </p:nvSpPr>
          <p:spPr>
            <a:xfrm>
              <a:off x="2001672" y="3203113"/>
              <a:ext cx="88953" cy="85330"/>
            </a:xfrm>
            <a:custGeom>
              <a:avLst/>
              <a:gdLst/>
              <a:ahLst/>
              <a:cxnLst/>
              <a:rect l="l" t="t" r="r" b="b"/>
              <a:pathLst>
                <a:path w="1154" h="1107" extrusionOk="0">
                  <a:moveTo>
                    <a:pt x="517" y="0"/>
                  </a:moveTo>
                  <a:cubicBezTo>
                    <a:pt x="343" y="0"/>
                    <a:pt x="172" y="102"/>
                    <a:pt x="101" y="280"/>
                  </a:cubicBezTo>
                  <a:cubicBezTo>
                    <a:pt x="0" y="505"/>
                    <a:pt x="101" y="806"/>
                    <a:pt x="326" y="906"/>
                  </a:cubicBezTo>
                  <a:lnTo>
                    <a:pt x="777" y="1107"/>
                  </a:lnTo>
                  <a:lnTo>
                    <a:pt x="1153" y="255"/>
                  </a:lnTo>
                  <a:lnTo>
                    <a:pt x="727" y="54"/>
                  </a:lnTo>
                  <a:cubicBezTo>
                    <a:pt x="661" y="18"/>
                    <a:pt x="589" y="0"/>
                    <a:pt x="517"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4" name="Google Shape;544;p34"/>
            <p:cNvSpPr/>
            <p:nvPr/>
          </p:nvSpPr>
          <p:spPr>
            <a:xfrm>
              <a:off x="2664342" y="3402523"/>
              <a:ext cx="104370" cy="93347"/>
            </a:xfrm>
            <a:custGeom>
              <a:avLst/>
              <a:gdLst/>
              <a:ahLst/>
              <a:cxnLst/>
              <a:rect l="l" t="t" r="r" b="b"/>
              <a:pathLst>
                <a:path w="1354" h="1211" extrusionOk="0">
                  <a:moveTo>
                    <a:pt x="687" y="1"/>
                  </a:moveTo>
                  <a:cubicBezTo>
                    <a:pt x="458" y="1"/>
                    <a:pt x="237" y="127"/>
                    <a:pt x="125" y="350"/>
                  </a:cubicBezTo>
                  <a:cubicBezTo>
                    <a:pt x="0" y="675"/>
                    <a:pt x="125" y="1026"/>
                    <a:pt x="426" y="1152"/>
                  </a:cubicBezTo>
                  <a:cubicBezTo>
                    <a:pt x="507" y="1192"/>
                    <a:pt x="593" y="1211"/>
                    <a:pt x="678" y="1211"/>
                  </a:cubicBezTo>
                  <a:cubicBezTo>
                    <a:pt x="910" y="1211"/>
                    <a:pt x="1136" y="1071"/>
                    <a:pt x="1228" y="851"/>
                  </a:cubicBezTo>
                  <a:cubicBezTo>
                    <a:pt x="1353" y="550"/>
                    <a:pt x="1228" y="199"/>
                    <a:pt x="927" y="49"/>
                  </a:cubicBezTo>
                  <a:cubicBezTo>
                    <a:pt x="849" y="16"/>
                    <a:pt x="767" y="1"/>
                    <a:pt x="687"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5" name="Google Shape;545;p34"/>
            <p:cNvSpPr/>
            <p:nvPr/>
          </p:nvSpPr>
          <p:spPr>
            <a:xfrm>
              <a:off x="2546485" y="3458561"/>
              <a:ext cx="104370" cy="92499"/>
            </a:xfrm>
            <a:custGeom>
              <a:avLst/>
              <a:gdLst/>
              <a:ahLst/>
              <a:cxnLst/>
              <a:rect l="l" t="t" r="r" b="b"/>
              <a:pathLst>
                <a:path w="1354" h="1200" extrusionOk="0">
                  <a:moveTo>
                    <a:pt x="683" y="0"/>
                  </a:moveTo>
                  <a:cubicBezTo>
                    <a:pt x="448" y="0"/>
                    <a:pt x="218" y="127"/>
                    <a:pt x="125" y="349"/>
                  </a:cubicBezTo>
                  <a:cubicBezTo>
                    <a:pt x="0" y="650"/>
                    <a:pt x="125" y="1001"/>
                    <a:pt x="426" y="1151"/>
                  </a:cubicBezTo>
                  <a:cubicBezTo>
                    <a:pt x="504" y="1184"/>
                    <a:pt x="586" y="1200"/>
                    <a:pt x="667" y="1200"/>
                  </a:cubicBezTo>
                  <a:cubicBezTo>
                    <a:pt x="896" y="1200"/>
                    <a:pt x="1117" y="1073"/>
                    <a:pt x="1228" y="851"/>
                  </a:cubicBezTo>
                  <a:cubicBezTo>
                    <a:pt x="1354" y="550"/>
                    <a:pt x="1228" y="199"/>
                    <a:pt x="927" y="49"/>
                  </a:cubicBezTo>
                  <a:cubicBezTo>
                    <a:pt x="849" y="16"/>
                    <a:pt x="766" y="0"/>
                    <a:pt x="683"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6" name="Google Shape;546;p34"/>
            <p:cNvSpPr/>
            <p:nvPr/>
          </p:nvSpPr>
          <p:spPr>
            <a:xfrm>
              <a:off x="2706814" y="3531095"/>
              <a:ext cx="104370" cy="92268"/>
            </a:xfrm>
            <a:custGeom>
              <a:avLst/>
              <a:gdLst/>
              <a:ahLst/>
              <a:cxnLst/>
              <a:rect l="l" t="t" r="r" b="b"/>
              <a:pathLst>
                <a:path w="1354" h="1197" extrusionOk="0">
                  <a:moveTo>
                    <a:pt x="680" y="1"/>
                  </a:moveTo>
                  <a:cubicBezTo>
                    <a:pt x="453" y="1"/>
                    <a:pt x="236" y="141"/>
                    <a:pt x="126" y="361"/>
                  </a:cubicBezTo>
                  <a:cubicBezTo>
                    <a:pt x="0" y="661"/>
                    <a:pt x="126" y="1012"/>
                    <a:pt x="426" y="1138"/>
                  </a:cubicBezTo>
                  <a:cubicBezTo>
                    <a:pt x="507" y="1178"/>
                    <a:pt x="591" y="1197"/>
                    <a:pt x="674" y="1197"/>
                  </a:cubicBezTo>
                  <a:cubicBezTo>
                    <a:pt x="901" y="1197"/>
                    <a:pt x="1118" y="1057"/>
                    <a:pt x="1228" y="837"/>
                  </a:cubicBezTo>
                  <a:cubicBezTo>
                    <a:pt x="1354" y="536"/>
                    <a:pt x="1228" y="185"/>
                    <a:pt x="928" y="60"/>
                  </a:cubicBezTo>
                  <a:cubicBezTo>
                    <a:pt x="847" y="20"/>
                    <a:pt x="763" y="1"/>
                    <a:pt x="680"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7" name="Google Shape;547;p34"/>
            <p:cNvSpPr/>
            <p:nvPr/>
          </p:nvSpPr>
          <p:spPr>
            <a:xfrm>
              <a:off x="2243169" y="3469507"/>
              <a:ext cx="63824" cy="35612"/>
            </a:xfrm>
            <a:custGeom>
              <a:avLst/>
              <a:gdLst/>
              <a:ahLst/>
              <a:cxnLst/>
              <a:rect l="l" t="t" r="r" b="b"/>
              <a:pathLst>
                <a:path w="828" h="462" extrusionOk="0">
                  <a:moveTo>
                    <a:pt x="220" y="1"/>
                  </a:moveTo>
                  <a:cubicBezTo>
                    <a:pt x="138" y="1"/>
                    <a:pt x="76" y="19"/>
                    <a:pt x="50" y="57"/>
                  </a:cubicBezTo>
                  <a:cubicBezTo>
                    <a:pt x="0" y="157"/>
                    <a:pt x="151" y="308"/>
                    <a:pt x="351" y="408"/>
                  </a:cubicBezTo>
                  <a:cubicBezTo>
                    <a:pt x="444" y="443"/>
                    <a:pt x="537" y="461"/>
                    <a:pt x="613" y="461"/>
                  </a:cubicBezTo>
                  <a:cubicBezTo>
                    <a:pt x="700" y="461"/>
                    <a:pt x="764" y="437"/>
                    <a:pt x="777" y="383"/>
                  </a:cubicBezTo>
                  <a:cubicBezTo>
                    <a:pt x="827" y="308"/>
                    <a:pt x="702" y="157"/>
                    <a:pt x="502" y="57"/>
                  </a:cubicBezTo>
                  <a:cubicBezTo>
                    <a:pt x="401" y="19"/>
                    <a:pt x="301" y="1"/>
                    <a:pt x="220"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8" name="Google Shape;548;p34"/>
            <p:cNvSpPr/>
            <p:nvPr/>
          </p:nvSpPr>
          <p:spPr>
            <a:xfrm>
              <a:off x="2357172" y="3520226"/>
              <a:ext cx="63824" cy="36768"/>
            </a:xfrm>
            <a:custGeom>
              <a:avLst/>
              <a:gdLst/>
              <a:ahLst/>
              <a:cxnLst/>
              <a:rect l="l" t="t" r="r" b="b"/>
              <a:pathLst>
                <a:path w="828" h="477" extrusionOk="0">
                  <a:moveTo>
                    <a:pt x="210" y="0"/>
                  </a:moveTo>
                  <a:cubicBezTo>
                    <a:pt x="132" y="0"/>
                    <a:pt x="75" y="26"/>
                    <a:pt x="50" y="76"/>
                  </a:cubicBezTo>
                  <a:cubicBezTo>
                    <a:pt x="0" y="176"/>
                    <a:pt x="125" y="326"/>
                    <a:pt x="351" y="401"/>
                  </a:cubicBezTo>
                  <a:cubicBezTo>
                    <a:pt x="451" y="452"/>
                    <a:pt x="545" y="477"/>
                    <a:pt x="620" y="477"/>
                  </a:cubicBezTo>
                  <a:cubicBezTo>
                    <a:pt x="696" y="477"/>
                    <a:pt x="752" y="452"/>
                    <a:pt x="777" y="401"/>
                  </a:cubicBezTo>
                  <a:cubicBezTo>
                    <a:pt x="827" y="301"/>
                    <a:pt x="702" y="151"/>
                    <a:pt x="501" y="76"/>
                  </a:cubicBezTo>
                  <a:cubicBezTo>
                    <a:pt x="388" y="26"/>
                    <a:pt x="288" y="0"/>
                    <a:pt x="210"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9" name="Google Shape;549;p34"/>
            <p:cNvSpPr/>
            <p:nvPr/>
          </p:nvSpPr>
          <p:spPr>
            <a:xfrm>
              <a:off x="2306915" y="3324131"/>
              <a:ext cx="166190" cy="146071"/>
            </a:xfrm>
            <a:custGeom>
              <a:avLst/>
              <a:gdLst/>
              <a:ahLst/>
              <a:cxnLst/>
              <a:rect l="l" t="t" r="r" b="b"/>
              <a:pathLst>
                <a:path w="2156" h="1895" extrusionOk="0">
                  <a:moveTo>
                    <a:pt x="1076" y="0"/>
                  </a:moveTo>
                  <a:cubicBezTo>
                    <a:pt x="708" y="0"/>
                    <a:pt x="367" y="215"/>
                    <a:pt x="201" y="565"/>
                  </a:cubicBezTo>
                  <a:cubicBezTo>
                    <a:pt x="0" y="1041"/>
                    <a:pt x="201" y="1592"/>
                    <a:pt x="677" y="1818"/>
                  </a:cubicBezTo>
                  <a:cubicBezTo>
                    <a:pt x="801" y="1870"/>
                    <a:pt x="932" y="1895"/>
                    <a:pt x="1061" y="1895"/>
                  </a:cubicBezTo>
                  <a:cubicBezTo>
                    <a:pt x="1428" y="1895"/>
                    <a:pt x="1782" y="1694"/>
                    <a:pt x="1930" y="1341"/>
                  </a:cubicBezTo>
                  <a:cubicBezTo>
                    <a:pt x="2156" y="865"/>
                    <a:pt x="1955" y="289"/>
                    <a:pt x="1479" y="88"/>
                  </a:cubicBezTo>
                  <a:cubicBezTo>
                    <a:pt x="1346" y="28"/>
                    <a:pt x="1209" y="0"/>
                    <a:pt x="1076"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0" name="Google Shape;550;p34"/>
            <p:cNvSpPr/>
            <p:nvPr/>
          </p:nvSpPr>
          <p:spPr>
            <a:xfrm>
              <a:off x="2312696" y="3312491"/>
              <a:ext cx="166190" cy="146148"/>
            </a:xfrm>
            <a:custGeom>
              <a:avLst/>
              <a:gdLst/>
              <a:ahLst/>
              <a:cxnLst/>
              <a:rect l="l" t="t" r="r" b="b"/>
              <a:pathLst>
                <a:path w="2156" h="1896" extrusionOk="0">
                  <a:moveTo>
                    <a:pt x="1066" y="1"/>
                  </a:moveTo>
                  <a:cubicBezTo>
                    <a:pt x="708" y="1"/>
                    <a:pt x="367" y="215"/>
                    <a:pt x="201" y="565"/>
                  </a:cubicBezTo>
                  <a:cubicBezTo>
                    <a:pt x="1" y="1041"/>
                    <a:pt x="201" y="1593"/>
                    <a:pt x="677" y="1818"/>
                  </a:cubicBezTo>
                  <a:cubicBezTo>
                    <a:pt x="801" y="1871"/>
                    <a:pt x="932" y="1896"/>
                    <a:pt x="1062" y="1896"/>
                  </a:cubicBezTo>
                  <a:cubicBezTo>
                    <a:pt x="1428" y="1896"/>
                    <a:pt x="1782" y="1694"/>
                    <a:pt x="1930" y="1342"/>
                  </a:cubicBezTo>
                  <a:cubicBezTo>
                    <a:pt x="2156" y="866"/>
                    <a:pt x="1930" y="289"/>
                    <a:pt x="1454" y="89"/>
                  </a:cubicBezTo>
                  <a:cubicBezTo>
                    <a:pt x="1328" y="29"/>
                    <a:pt x="1196" y="1"/>
                    <a:pt x="1066"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1" name="Google Shape;551;p34"/>
            <p:cNvSpPr/>
            <p:nvPr/>
          </p:nvSpPr>
          <p:spPr>
            <a:xfrm>
              <a:off x="1707992" y="1700407"/>
              <a:ext cx="235795" cy="65751"/>
            </a:xfrm>
            <a:custGeom>
              <a:avLst/>
              <a:gdLst/>
              <a:ahLst/>
              <a:cxnLst/>
              <a:rect l="l" t="t" r="r" b="b"/>
              <a:pathLst>
                <a:path w="3059" h="853" extrusionOk="0">
                  <a:moveTo>
                    <a:pt x="1530" y="0"/>
                  </a:moveTo>
                  <a:cubicBezTo>
                    <a:pt x="1379" y="0"/>
                    <a:pt x="1204" y="25"/>
                    <a:pt x="1079" y="76"/>
                  </a:cubicBezTo>
                  <a:cubicBezTo>
                    <a:pt x="1003" y="76"/>
                    <a:pt x="953" y="101"/>
                    <a:pt x="903" y="126"/>
                  </a:cubicBezTo>
                  <a:cubicBezTo>
                    <a:pt x="527" y="251"/>
                    <a:pt x="226" y="502"/>
                    <a:pt x="1" y="852"/>
                  </a:cubicBezTo>
                  <a:lnTo>
                    <a:pt x="3059" y="852"/>
                  </a:lnTo>
                  <a:cubicBezTo>
                    <a:pt x="2833" y="502"/>
                    <a:pt x="2482" y="226"/>
                    <a:pt x="2081" y="101"/>
                  </a:cubicBezTo>
                  <a:cubicBezTo>
                    <a:pt x="2031" y="76"/>
                    <a:pt x="1981" y="50"/>
                    <a:pt x="1931" y="50"/>
                  </a:cubicBezTo>
                  <a:cubicBezTo>
                    <a:pt x="1805" y="25"/>
                    <a:pt x="1680" y="0"/>
                    <a:pt x="153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2" name="Google Shape;552;p34"/>
            <p:cNvSpPr/>
            <p:nvPr/>
          </p:nvSpPr>
          <p:spPr>
            <a:xfrm>
              <a:off x="1636537" y="1427230"/>
              <a:ext cx="173975" cy="323438"/>
            </a:xfrm>
            <a:custGeom>
              <a:avLst/>
              <a:gdLst/>
              <a:ahLst/>
              <a:cxnLst/>
              <a:rect l="l" t="t" r="r" b="b"/>
              <a:pathLst>
                <a:path w="2257" h="4196" extrusionOk="0">
                  <a:moveTo>
                    <a:pt x="86" y="1"/>
                  </a:moveTo>
                  <a:cubicBezTo>
                    <a:pt x="76" y="1"/>
                    <a:pt x="64" y="4"/>
                    <a:pt x="51" y="10"/>
                  </a:cubicBezTo>
                  <a:cubicBezTo>
                    <a:pt x="26" y="36"/>
                    <a:pt x="1" y="86"/>
                    <a:pt x="26" y="111"/>
                  </a:cubicBezTo>
                  <a:lnTo>
                    <a:pt x="2081" y="4146"/>
                  </a:lnTo>
                  <a:cubicBezTo>
                    <a:pt x="2106" y="4171"/>
                    <a:pt x="2131" y="4196"/>
                    <a:pt x="2156" y="4196"/>
                  </a:cubicBezTo>
                  <a:cubicBezTo>
                    <a:pt x="2181" y="4196"/>
                    <a:pt x="2181" y="4196"/>
                    <a:pt x="2206" y="4171"/>
                  </a:cubicBezTo>
                  <a:cubicBezTo>
                    <a:pt x="2231" y="4171"/>
                    <a:pt x="2256" y="4121"/>
                    <a:pt x="2231" y="4071"/>
                  </a:cubicBezTo>
                  <a:lnTo>
                    <a:pt x="151" y="61"/>
                  </a:lnTo>
                  <a:cubicBezTo>
                    <a:pt x="133" y="24"/>
                    <a:pt x="114" y="1"/>
                    <a:pt x="86"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3" name="Google Shape;553;p34"/>
            <p:cNvSpPr/>
            <p:nvPr/>
          </p:nvSpPr>
          <p:spPr>
            <a:xfrm>
              <a:off x="1837489" y="1431855"/>
              <a:ext cx="117859" cy="334307"/>
            </a:xfrm>
            <a:custGeom>
              <a:avLst/>
              <a:gdLst/>
              <a:ahLst/>
              <a:cxnLst/>
              <a:rect l="l" t="t" r="r" b="b"/>
              <a:pathLst>
                <a:path w="1529" h="4337" extrusionOk="0">
                  <a:moveTo>
                    <a:pt x="1454" y="1"/>
                  </a:moveTo>
                  <a:cubicBezTo>
                    <a:pt x="1429" y="1"/>
                    <a:pt x="1379" y="26"/>
                    <a:pt x="1354" y="51"/>
                  </a:cubicBezTo>
                  <a:lnTo>
                    <a:pt x="251" y="3534"/>
                  </a:lnTo>
                  <a:lnTo>
                    <a:pt x="0" y="4336"/>
                  </a:lnTo>
                  <a:lnTo>
                    <a:pt x="151" y="4336"/>
                  </a:lnTo>
                  <a:lnTo>
                    <a:pt x="401" y="3585"/>
                  </a:lnTo>
                  <a:lnTo>
                    <a:pt x="1504" y="101"/>
                  </a:lnTo>
                  <a:cubicBezTo>
                    <a:pt x="1529" y="76"/>
                    <a:pt x="1504" y="26"/>
                    <a:pt x="1454"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4" name="Google Shape;554;p34"/>
            <p:cNvSpPr/>
            <p:nvPr/>
          </p:nvSpPr>
          <p:spPr>
            <a:xfrm>
              <a:off x="896631" y="1764154"/>
              <a:ext cx="1980249" cy="1298301"/>
            </a:xfrm>
            <a:custGeom>
              <a:avLst/>
              <a:gdLst/>
              <a:ahLst/>
              <a:cxnLst/>
              <a:rect l="l" t="t" r="r" b="b"/>
              <a:pathLst>
                <a:path w="25690" h="16843" extrusionOk="0">
                  <a:moveTo>
                    <a:pt x="51" y="0"/>
                  </a:moveTo>
                  <a:lnTo>
                    <a:pt x="1" y="16843"/>
                  </a:lnTo>
                  <a:lnTo>
                    <a:pt x="25289" y="16717"/>
                  </a:lnTo>
                  <a:lnTo>
                    <a:pt x="25690"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5" name="Google Shape;555;p34"/>
            <p:cNvSpPr/>
            <p:nvPr/>
          </p:nvSpPr>
          <p:spPr>
            <a:xfrm>
              <a:off x="1008708" y="1824046"/>
              <a:ext cx="1769660" cy="1161171"/>
            </a:xfrm>
            <a:custGeom>
              <a:avLst/>
              <a:gdLst/>
              <a:ahLst/>
              <a:cxnLst/>
              <a:rect l="l" t="t" r="r" b="b"/>
              <a:pathLst>
                <a:path w="22958" h="15064" extrusionOk="0">
                  <a:moveTo>
                    <a:pt x="25" y="0"/>
                  </a:moveTo>
                  <a:lnTo>
                    <a:pt x="0" y="15063"/>
                  </a:lnTo>
                  <a:lnTo>
                    <a:pt x="22582" y="14963"/>
                  </a:lnTo>
                  <a:lnTo>
                    <a:pt x="22958"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6" name="Google Shape;556;p34"/>
            <p:cNvSpPr/>
            <p:nvPr/>
          </p:nvSpPr>
          <p:spPr>
            <a:xfrm>
              <a:off x="2347460" y="1818265"/>
              <a:ext cx="427037" cy="1155313"/>
            </a:xfrm>
            <a:custGeom>
              <a:avLst/>
              <a:gdLst/>
              <a:ahLst/>
              <a:cxnLst/>
              <a:rect l="l" t="t" r="r" b="b"/>
              <a:pathLst>
                <a:path w="5540" h="14988" extrusionOk="0">
                  <a:moveTo>
                    <a:pt x="5540" y="0"/>
                  </a:moveTo>
                  <a:lnTo>
                    <a:pt x="1" y="75"/>
                  </a:lnTo>
                  <a:lnTo>
                    <a:pt x="1" y="14988"/>
                  </a:lnTo>
                  <a:lnTo>
                    <a:pt x="5264" y="14988"/>
                  </a:lnTo>
                  <a:lnTo>
                    <a:pt x="5540" y="0"/>
                  </a:ln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7" name="Google Shape;557;p34"/>
            <p:cNvSpPr/>
            <p:nvPr/>
          </p:nvSpPr>
          <p:spPr>
            <a:xfrm>
              <a:off x="1064746" y="1890953"/>
              <a:ext cx="1242262" cy="1005772"/>
            </a:xfrm>
            <a:custGeom>
              <a:avLst/>
              <a:gdLst/>
              <a:ahLst/>
              <a:cxnLst/>
              <a:rect l="l" t="t" r="r" b="b"/>
              <a:pathLst>
                <a:path w="16116" h="13048" extrusionOk="0">
                  <a:moveTo>
                    <a:pt x="8826" y="0"/>
                  </a:moveTo>
                  <a:cubicBezTo>
                    <a:pt x="4410" y="0"/>
                    <a:pt x="727" y="1062"/>
                    <a:pt x="727" y="1062"/>
                  </a:cubicBezTo>
                  <a:cubicBezTo>
                    <a:pt x="75" y="4045"/>
                    <a:pt x="0" y="6626"/>
                    <a:pt x="100" y="8556"/>
                  </a:cubicBezTo>
                  <a:cubicBezTo>
                    <a:pt x="251" y="11062"/>
                    <a:pt x="702" y="12516"/>
                    <a:pt x="702" y="12516"/>
                  </a:cubicBezTo>
                  <a:cubicBezTo>
                    <a:pt x="2748" y="12910"/>
                    <a:pt x="4885" y="13047"/>
                    <a:pt x="6872" y="13047"/>
                  </a:cubicBezTo>
                  <a:cubicBezTo>
                    <a:pt x="11456" y="13047"/>
                    <a:pt x="15238" y="12315"/>
                    <a:pt x="15238" y="12315"/>
                  </a:cubicBezTo>
                  <a:cubicBezTo>
                    <a:pt x="15564" y="11087"/>
                    <a:pt x="15739" y="9784"/>
                    <a:pt x="15840" y="8556"/>
                  </a:cubicBezTo>
                  <a:cubicBezTo>
                    <a:pt x="16115" y="4571"/>
                    <a:pt x="15489" y="1012"/>
                    <a:pt x="15489" y="1012"/>
                  </a:cubicBezTo>
                  <a:cubicBezTo>
                    <a:pt x="13323" y="254"/>
                    <a:pt x="10987" y="0"/>
                    <a:pt x="8826"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8" name="Google Shape;558;p34"/>
            <p:cNvSpPr/>
            <p:nvPr/>
          </p:nvSpPr>
          <p:spPr>
            <a:xfrm>
              <a:off x="1136201" y="2455730"/>
              <a:ext cx="417325" cy="108301"/>
            </a:xfrm>
            <a:custGeom>
              <a:avLst/>
              <a:gdLst/>
              <a:ahLst/>
              <a:cxnLst/>
              <a:rect l="l" t="t" r="r" b="b"/>
              <a:pathLst>
                <a:path w="5414" h="1405" extrusionOk="0">
                  <a:moveTo>
                    <a:pt x="1348" y="0"/>
                  </a:moveTo>
                  <a:cubicBezTo>
                    <a:pt x="1334" y="0"/>
                    <a:pt x="1319" y="0"/>
                    <a:pt x="1304" y="1"/>
                  </a:cubicBezTo>
                  <a:cubicBezTo>
                    <a:pt x="652" y="51"/>
                    <a:pt x="76" y="602"/>
                    <a:pt x="0" y="1254"/>
                  </a:cubicBezTo>
                  <a:lnTo>
                    <a:pt x="5389" y="1404"/>
                  </a:lnTo>
                  <a:cubicBezTo>
                    <a:pt x="5414" y="1003"/>
                    <a:pt x="5163" y="627"/>
                    <a:pt x="4812" y="477"/>
                  </a:cubicBezTo>
                  <a:cubicBezTo>
                    <a:pt x="4644" y="393"/>
                    <a:pt x="4458" y="355"/>
                    <a:pt x="4268" y="355"/>
                  </a:cubicBezTo>
                  <a:cubicBezTo>
                    <a:pt x="4063" y="355"/>
                    <a:pt x="3855" y="399"/>
                    <a:pt x="3660" y="477"/>
                  </a:cubicBezTo>
                  <a:cubicBezTo>
                    <a:pt x="3309" y="627"/>
                    <a:pt x="2983" y="878"/>
                    <a:pt x="2707" y="1129"/>
                  </a:cubicBezTo>
                  <a:cubicBezTo>
                    <a:pt x="2609" y="516"/>
                    <a:pt x="1985" y="0"/>
                    <a:pt x="1348"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9" name="Google Shape;559;p34"/>
            <p:cNvSpPr/>
            <p:nvPr/>
          </p:nvSpPr>
          <p:spPr>
            <a:xfrm>
              <a:off x="1794939" y="2472534"/>
              <a:ext cx="413548" cy="103059"/>
            </a:xfrm>
            <a:custGeom>
              <a:avLst/>
              <a:gdLst/>
              <a:ahLst/>
              <a:cxnLst/>
              <a:rect l="l" t="t" r="r" b="b"/>
              <a:pathLst>
                <a:path w="5365" h="1337" extrusionOk="0">
                  <a:moveTo>
                    <a:pt x="1345" y="1"/>
                  </a:moveTo>
                  <a:cubicBezTo>
                    <a:pt x="1298" y="1"/>
                    <a:pt x="1251" y="3"/>
                    <a:pt x="1204" y="8"/>
                  </a:cubicBezTo>
                  <a:cubicBezTo>
                    <a:pt x="552" y="59"/>
                    <a:pt x="1" y="660"/>
                    <a:pt x="1" y="1337"/>
                  </a:cubicBezTo>
                  <a:lnTo>
                    <a:pt x="5364" y="1136"/>
                  </a:lnTo>
                  <a:cubicBezTo>
                    <a:pt x="5364" y="760"/>
                    <a:pt x="5088" y="384"/>
                    <a:pt x="4738" y="259"/>
                  </a:cubicBezTo>
                  <a:cubicBezTo>
                    <a:pt x="4580" y="196"/>
                    <a:pt x="4418" y="168"/>
                    <a:pt x="4256" y="168"/>
                  </a:cubicBezTo>
                  <a:cubicBezTo>
                    <a:pt x="4030" y="168"/>
                    <a:pt x="3803" y="222"/>
                    <a:pt x="3585" y="309"/>
                  </a:cubicBezTo>
                  <a:cubicBezTo>
                    <a:pt x="3234" y="485"/>
                    <a:pt x="2958" y="760"/>
                    <a:pt x="2682" y="1036"/>
                  </a:cubicBezTo>
                  <a:cubicBezTo>
                    <a:pt x="2543" y="453"/>
                    <a:pt x="1969" y="1"/>
                    <a:pt x="1345" y="1"/>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0" name="Google Shape;560;p34"/>
            <p:cNvSpPr/>
            <p:nvPr/>
          </p:nvSpPr>
          <p:spPr>
            <a:xfrm>
              <a:off x="1072454" y="2550386"/>
              <a:ext cx="1213279" cy="346332"/>
            </a:xfrm>
            <a:custGeom>
              <a:avLst/>
              <a:gdLst/>
              <a:ahLst/>
              <a:cxnLst/>
              <a:rect l="l" t="t" r="r" b="b"/>
              <a:pathLst>
                <a:path w="15740" h="4493" extrusionOk="0">
                  <a:moveTo>
                    <a:pt x="0" y="1"/>
                  </a:moveTo>
                  <a:cubicBezTo>
                    <a:pt x="0" y="26"/>
                    <a:pt x="0" y="76"/>
                    <a:pt x="0" y="101"/>
                  </a:cubicBezTo>
                  <a:cubicBezTo>
                    <a:pt x="25" y="377"/>
                    <a:pt x="50" y="653"/>
                    <a:pt x="75" y="903"/>
                  </a:cubicBezTo>
                  <a:cubicBezTo>
                    <a:pt x="251" y="2858"/>
                    <a:pt x="602" y="3961"/>
                    <a:pt x="602" y="3961"/>
                  </a:cubicBezTo>
                  <a:cubicBezTo>
                    <a:pt x="2648" y="4355"/>
                    <a:pt x="4785" y="4492"/>
                    <a:pt x="6772" y="4492"/>
                  </a:cubicBezTo>
                  <a:cubicBezTo>
                    <a:pt x="11356" y="4492"/>
                    <a:pt x="15138" y="3760"/>
                    <a:pt x="15138" y="3760"/>
                  </a:cubicBezTo>
                  <a:cubicBezTo>
                    <a:pt x="15364" y="2833"/>
                    <a:pt x="15539" y="1906"/>
                    <a:pt x="15639" y="953"/>
                  </a:cubicBezTo>
                  <a:cubicBezTo>
                    <a:pt x="15665" y="703"/>
                    <a:pt x="15690" y="452"/>
                    <a:pt x="15715" y="201"/>
                  </a:cubicBezTo>
                  <a:cubicBezTo>
                    <a:pt x="15715" y="126"/>
                    <a:pt x="15715" y="51"/>
                    <a:pt x="15740"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1" name="Google Shape;561;p34"/>
            <p:cNvSpPr/>
            <p:nvPr/>
          </p:nvSpPr>
          <p:spPr>
            <a:xfrm>
              <a:off x="1072454" y="2558171"/>
              <a:ext cx="1211351" cy="338546"/>
            </a:xfrm>
            <a:custGeom>
              <a:avLst/>
              <a:gdLst/>
              <a:ahLst/>
              <a:cxnLst/>
              <a:rect l="l" t="t" r="r" b="b"/>
              <a:pathLst>
                <a:path w="15715" h="4392" extrusionOk="0">
                  <a:moveTo>
                    <a:pt x="2507" y="0"/>
                  </a:moveTo>
                  <a:cubicBezTo>
                    <a:pt x="1930" y="0"/>
                    <a:pt x="1454" y="401"/>
                    <a:pt x="1228" y="1003"/>
                  </a:cubicBezTo>
                  <a:cubicBezTo>
                    <a:pt x="1028" y="426"/>
                    <a:pt x="552" y="25"/>
                    <a:pt x="0" y="0"/>
                  </a:cubicBezTo>
                  <a:lnTo>
                    <a:pt x="0" y="0"/>
                  </a:lnTo>
                  <a:cubicBezTo>
                    <a:pt x="25" y="276"/>
                    <a:pt x="50" y="552"/>
                    <a:pt x="75" y="802"/>
                  </a:cubicBezTo>
                  <a:cubicBezTo>
                    <a:pt x="251" y="2757"/>
                    <a:pt x="602" y="3860"/>
                    <a:pt x="602" y="3860"/>
                  </a:cubicBezTo>
                  <a:cubicBezTo>
                    <a:pt x="2648" y="4254"/>
                    <a:pt x="4785" y="4391"/>
                    <a:pt x="6772" y="4391"/>
                  </a:cubicBezTo>
                  <a:cubicBezTo>
                    <a:pt x="11356" y="4391"/>
                    <a:pt x="15138" y="3659"/>
                    <a:pt x="15138" y="3659"/>
                  </a:cubicBezTo>
                  <a:cubicBezTo>
                    <a:pt x="15364" y="2732"/>
                    <a:pt x="15539" y="1805"/>
                    <a:pt x="15639" y="852"/>
                  </a:cubicBezTo>
                  <a:cubicBezTo>
                    <a:pt x="15665" y="602"/>
                    <a:pt x="15690" y="351"/>
                    <a:pt x="15715" y="100"/>
                  </a:cubicBezTo>
                  <a:cubicBezTo>
                    <a:pt x="15564" y="25"/>
                    <a:pt x="15414" y="0"/>
                    <a:pt x="15264" y="0"/>
                  </a:cubicBezTo>
                  <a:cubicBezTo>
                    <a:pt x="14687" y="0"/>
                    <a:pt x="14211" y="401"/>
                    <a:pt x="13985" y="1003"/>
                  </a:cubicBezTo>
                  <a:cubicBezTo>
                    <a:pt x="13760" y="401"/>
                    <a:pt x="13284" y="0"/>
                    <a:pt x="12707" y="0"/>
                  </a:cubicBezTo>
                  <a:cubicBezTo>
                    <a:pt x="12131" y="0"/>
                    <a:pt x="11654" y="401"/>
                    <a:pt x="11429" y="1003"/>
                  </a:cubicBezTo>
                  <a:cubicBezTo>
                    <a:pt x="11203" y="401"/>
                    <a:pt x="10727" y="0"/>
                    <a:pt x="10151" y="0"/>
                  </a:cubicBezTo>
                  <a:cubicBezTo>
                    <a:pt x="9574" y="0"/>
                    <a:pt x="9098" y="401"/>
                    <a:pt x="8872" y="1003"/>
                  </a:cubicBezTo>
                  <a:cubicBezTo>
                    <a:pt x="8672" y="401"/>
                    <a:pt x="8171" y="0"/>
                    <a:pt x="7594" y="0"/>
                  </a:cubicBezTo>
                  <a:cubicBezTo>
                    <a:pt x="7043" y="0"/>
                    <a:pt x="6542" y="401"/>
                    <a:pt x="6341" y="1003"/>
                  </a:cubicBezTo>
                  <a:cubicBezTo>
                    <a:pt x="6116" y="401"/>
                    <a:pt x="5614" y="0"/>
                    <a:pt x="5063" y="0"/>
                  </a:cubicBezTo>
                  <a:cubicBezTo>
                    <a:pt x="4487" y="0"/>
                    <a:pt x="3985" y="401"/>
                    <a:pt x="3785" y="1003"/>
                  </a:cubicBezTo>
                  <a:cubicBezTo>
                    <a:pt x="3559" y="401"/>
                    <a:pt x="3083" y="0"/>
                    <a:pt x="2507"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2" name="Google Shape;562;p34"/>
            <p:cNvSpPr/>
            <p:nvPr/>
          </p:nvSpPr>
          <p:spPr>
            <a:xfrm>
              <a:off x="1078235" y="2619991"/>
              <a:ext cx="1199789" cy="276726"/>
            </a:xfrm>
            <a:custGeom>
              <a:avLst/>
              <a:gdLst/>
              <a:ahLst/>
              <a:cxnLst/>
              <a:rect l="l" t="t" r="r" b="b"/>
              <a:pathLst>
                <a:path w="15565" h="3590" extrusionOk="0">
                  <a:moveTo>
                    <a:pt x="2432" y="0"/>
                  </a:moveTo>
                  <a:cubicBezTo>
                    <a:pt x="1855" y="0"/>
                    <a:pt x="1379" y="401"/>
                    <a:pt x="1153" y="978"/>
                  </a:cubicBezTo>
                  <a:cubicBezTo>
                    <a:pt x="953" y="451"/>
                    <a:pt x="527" y="50"/>
                    <a:pt x="0" y="0"/>
                  </a:cubicBezTo>
                  <a:lnTo>
                    <a:pt x="0" y="0"/>
                  </a:lnTo>
                  <a:cubicBezTo>
                    <a:pt x="176" y="1955"/>
                    <a:pt x="527" y="3058"/>
                    <a:pt x="527" y="3058"/>
                  </a:cubicBezTo>
                  <a:cubicBezTo>
                    <a:pt x="2573" y="3452"/>
                    <a:pt x="4710" y="3589"/>
                    <a:pt x="6697" y="3589"/>
                  </a:cubicBezTo>
                  <a:cubicBezTo>
                    <a:pt x="11281" y="3589"/>
                    <a:pt x="15063" y="2857"/>
                    <a:pt x="15063" y="2857"/>
                  </a:cubicBezTo>
                  <a:cubicBezTo>
                    <a:pt x="15289" y="1930"/>
                    <a:pt x="15464" y="1003"/>
                    <a:pt x="15564" y="50"/>
                  </a:cubicBezTo>
                  <a:cubicBezTo>
                    <a:pt x="15439" y="25"/>
                    <a:pt x="15314" y="0"/>
                    <a:pt x="15189" y="0"/>
                  </a:cubicBezTo>
                  <a:cubicBezTo>
                    <a:pt x="14612" y="0"/>
                    <a:pt x="14136" y="401"/>
                    <a:pt x="13910" y="978"/>
                  </a:cubicBezTo>
                  <a:cubicBezTo>
                    <a:pt x="13685" y="401"/>
                    <a:pt x="13209" y="0"/>
                    <a:pt x="12632" y="0"/>
                  </a:cubicBezTo>
                  <a:cubicBezTo>
                    <a:pt x="12056" y="0"/>
                    <a:pt x="11579" y="401"/>
                    <a:pt x="11354" y="978"/>
                  </a:cubicBezTo>
                  <a:cubicBezTo>
                    <a:pt x="11128" y="401"/>
                    <a:pt x="10652" y="0"/>
                    <a:pt x="10076" y="0"/>
                  </a:cubicBezTo>
                  <a:cubicBezTo>
                    <a:pt x="9499" y="0"/>
                    <a:pt x="9023" y="401"/>
                    <a:pt x="8797" y="978"/>
                  </a:cubicBezTo>
                  <a:cubicBezTo>
                    <a:pt x="8597" y="401"/>
                    <a:pt x="8096" y="0"/>
                    <a:pt x="7519" y="0"/>
                  </a:cubicBezTo>
                  <a:cubicBezTo>
                    <a:pt x="6968" y="0"/>
                    <a:pt x="6467" y="401"/>
                    <a:pt x="6266" y="978"/>
                  </a:cubicBezTo>
                  <a:cubicBezTo>
                    <a:pt x="6041" y="401"/>
                    <a:pt x="5539" y="0"/>
                    <a:pt x="4988" y="0"/>
                  </a:cubicBezTo>
                  <a:cubicBezTo>
                    <a:pt x="4412" y="0"/>
                    <a:pt x="3910" y="401"/>
                    <a:pt x="3710" y="978"/>
                  </a:cubicBezTo>
                  <a:cubicBezTo>
                    <a:pt x="3484" y="401"/>
                    <a:pt x="3008" y="0"/>
                    <a:pt x="2432" y="0"/>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3" name="Google Shape;563;p34"/>
            <p:cNvSpPr/>
            <p:nvPr/>
          </p:nvSpPr>
          <p:spPr>
            <a:xfrm>
              <a:off x="2442116" y="2695299"/>
              <a:ext cx="249285" cy="5858"/>
            </a:xfrm>
            <a:custGeom>
              <a:avLst/>
              <a:gdLst/>
              <a:ahLst/>
              <a:cxnLst/>
              <a:rect l="l" t="t" r="r" b="b"/>
              <a:pathLst>
                <a:path w="3234" h="76" extrusionOk="0">
                  <a:moveTo>
                    <a:pt x="1" y="1"/>
                  </a:moveTo>
                  <a:lnTo>
                    <a:pt x="1" y="76"/>
                  </a:lnTo>
                  <a:lnTo>
                    <a:pt x="3234" y="76"/>
                  </a:lnTo>
                  <a:lnTo>
                    <a:pt x="323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4" name="Google Shape;564;p34"/>
            <p:cNvSpPr/>
            <p:nvPr/>
          </p:nvSpPr>
          <p:spPr>
            <a:xfrm>
              <a:off x="2442116" y="2739775"/>
              <a:ext cx="249285" cy="5858"/>
            </a:xfrm>
            <a:custGeom>
              <a:avLst/>
              <a:gdLst/>
              <a:ahLst/>
              <a:cxnLst/>
              <a:rect l="l" t="t" r="r" b="b"/>
              <a:pathLst>
                <a:path w="3234" h="76" extrusionOk="0">
                  <a:moveTo>
                    <a:pt x="1" y="0"/>
                  </a:moveTo>
                  <a:lnTo>
                    <a:pt x="1" y="75"/>
                  </a:lnTo>
                  <a:lnTo>
                    <a:pt x="3234" y="75"/>
                  </a:lnTo>
                  <a:lnTo>
                    <a:pt x="3234" y="0"/>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5" name="Google Shape;565;p34"/>
            <p:cNvSpPr/>
            <p:nvPr/>
          </p:nvSpPr>
          <p:spPr>
            <a:xfrm>
              <a:off x="2442116" y="2784174"/>
              <a:ext cx="249285" cy="5858"/>
            </a:xfrm>
            <a:custGeom>
              <a:avLst/>
              <a:gdLst/>
              <a:ahLst/>
              <a:cxnLst/>
              <a:rect l="l" t="t" r="r" b="b"/>
              <a:pathLst>
                <a:path w="3234" h="76" extrusionOk="0">
                  <a:moveTo>
                    <a:pt x="1" y="1"/>
                  </a:moveTo>
                  <a:lnTo>
                    <a:pt x="1" y="76"/>
                  </a:lnTo>
                  <a:lnTo>
                    <a:pt x="3234" y="76"/>
                  </a:lnTo>
                  <a:lnTo>
                    <a:pt x="323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6" name="Google Shape;566;p34"/>
            <p:cNvSpPr/>
            <p:nvPr/>
          </p:nvSpPr>
          <p:spPr>
            <a:xfrm>
              <a:off x="2442116" y="2828573"/>
              <a:ext cx="249285" cy="5935"/>
            </a:xfrm>
            <a:custGeom>
              <a:avLst/>
              <a:gdLst/>
              <a:ahLst/>
              <a:cxnLst/>
              <a:rect l="l" t="t" r="r" b="b"/>
              <a:pathLst>
                <a:path w="3234" h="77" extrusionOk="0">
                  <a:moveTo>
                    <a:pt x="1" y="1"/>
                  </a:moveTo>
                  <a:lnTo>
                    <a:pt x="1" y="76"/>
                  </a:lnTo>
                  <a:lnTo>
                    <a:pt x="3234" y="76"/>
                  </a:lnTo>
                  <a:lnTo>
                    <a:pt x="323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7" name="Google Shape;567;p34"/>
            <p:cNvSpPr/>
            <p:nvPr/>
          </p:nvSpPr>
          <p:spPr>
            <a:xfrm>
              <a:off x="2774415" y="1762843"/>
              <a:ext cx="104370" cy="57426"/>
            </a:xfrm>
            <a:custGeom>
              <a:avLst/>
              <a:gdLst/>
              <a:ahLst/>
              <a:cxnLst/>
              <a:rect l="l" t="t" r="r" b="b"/>
              <a:pathLst>
                <a:path w="1354" h="745" extrusionOk="0">
                  <a:moveTo>
                    <a:pt x="1303" y="1"/>
                  </a:moveTo>
                  <a:cubicBezTo>
                    <a:pt x="1291" y="1"/>
                    <a:pt x="1274" y="7"/>
                    <a:pt x="1254" y="17"/>
                  </a:cubicBezTo>
                  <a:lnTo>
                    <a:pt x="51" y="644"/>
                  </a:lnTo>
                  <a:cubicBezTo>
                    <a:pt x="26" y="644"/>
                    <a:pt x="1" y="694"/>
                    <a:pt x="26" y="719"/>
                  </a:cubicBezTo>
                  <a:cubicBezTo>
                    <a:pt x="26" y="744"/>
                    <a:pt x="51" y="744"/>
                    <a:pt x="76" y="744"/>
                  </a:cubicBezTo>
                  <a:lnTo>
                    <a:pt x="101" y="744"/>
                  </a:lnTo>
                  <a:lnTo>
                    <a:pt x="1329" y="118"/>
                  </a:lnTo>
                  <a:cubicBezTo>
                    <a:pt x="1354" y="93"/>
                    <a:pt x="1354" y="68"/>
                    <a:pt x="1329" y="42"/>
                  </a:cubicBezTo>
                  <a:cubicBezTo>
                    <a:pt x="1329" y="13"/>
                    <a:pt x="1320" y="1"/>
                    <a:pt x="1303"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8" name="Google Shape;568;p34"/>
            <p:cNvSpPr/>
            <p:nvPr/>
          </p:nvSpPr>
          <p:spPr>
            <a:xfrm>
              <a:off x="2753140" y="2970095"/>
              <a:ext cx="96739" cy="88491"/>
            </a:xfrm>
            <a:custGeom>
              <a:avLst/>
              <a:gdLst/>
              <a:ahLst/>
              <a:cxnLst/>
              <a:rect l="l" t="t" r="r" b="b"/>
              <a:pathLst>
                <a:path w="1255" h="1148" extrusionOk="0">
                  <a:moveTo>
                    <a:pt x="64" y="1"/>
                  </a:moveTo>
                  <a:cubicBezTo>
                    <a:pt x="51" y="1"/>
                    <a:pt x="38" y="7"/>
                    <a:pt x="26" y="20"/>
                  </a:cubicBezTo>
                  <a:cubicBezTo>
                    <a:pt x="1" y="45"/>
                    <a:pt x="1" y="70"/>
                    <a:pt x="26" y="95"/>
                  </a:cubicBezTo>
                  <a:lnTo>
                    <a:pt x="1154" y="1122"/>
                  </a:lnTo>
                  <a:cubicBezTo>
                    <a:pt x="1179" y="1147"/>
                    <a:pt x="1179" y="1147"/>
                    <a:pt x="1204" y="1147"/>
                  </a:cubicBezTo>
                  <a:cubicBezTo>
                    <a:pt x="1204" y="1147"/>
                    <a:pt x="1229" y="1122"/>
                    <a:pt x="1229" y="1122"/>
                  </a:cubicBezTo>
                  <a:cubicBezTo>
                    <a:pt x="1254" y="1097"/>
                    <a:pt x="1254" y="1072"/>
                    <a:pt x="1229" y="1047"/>
                  </a:cubicBezTo>
                  <a:lnTo>
                    <a:pt x="101" y="20"/>
                  </a:lnTo>
                  <a:cubicBezTo>
                    <a:pt x="89" y="7"/>
                    <a:pt x="76" y="1"/>
                    <a:pt x="64"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9" name="Google Shape;569;p34"/>
            <p:cNvSpPr/>
            <p:nvPr/>
          </p:nvSpPr>
          <p:spPr>
            <a:xfrm>
              <a:off x="898558" y="2966935"/>
              <a:ext cx="127572" cy="93578"/>
            </a:xfrm>
            <a:custGeom>
              <a:avLst/>
              <a:gdLst/>
              <a:ahLst/>
              <a:cxnLst/>
              <a:rect l="l" t="t" r="r" b="b"/>
              <a:pathLst>
                <a:path w="1655" h="1214" extrusionOk="0">
                  <a:moveTo>
                    <a:pt x="1577" y="0"/>
                  </a:moveTo>
                  <a:cubicBezTo>
                    <a:pt x="1569" y="0"/>
                    <a:pt x="1562" y="3"/>
                    <a:pt x="1555" y="11"/>
                  </a:cubicBezTo>
                  <a:lnTo>
                    <a:pt x="26" y="1113"/>
                  </a:lnTo>
                  <a:cubicBezTo>
                    <a:pt x="1" y="1113"/>
                    <a:pt x="1" y="1163"/>
                    <a:pt x="26" y="1188"/>
                  </a:cubicBezTo>
                  <a:cubicBezTo>
                    <a:pt x="26" y="1188"/>
                    <a:pt x="51" y="1214"/>
                    <a:pt x="76" y="1214"/>
                  </a:cubicBezTo>
                  <a:cubicBezTo>
                    <a:pt x="76" y="1214"/>
                    <a:pt x="101" y="1214"/>
                    <a:pt x="101" y="1188"/>
                  </a:cubicBezTo>
                  <a:lnTo>
                    <a:pt x="1630" y="111"/>
                  </a:lnTo>
                  <a:cubicBezTo>
                    <a:pt x="1655" y="86"/>
                    <a:pt x="1655" y="61"/>
                    <a:pt x="1630" y="36"/>
                  </a:cubicBezTo>
                  <a:cubicBezTo>
                    <a:pt x="1612" y="18"/>
                    <a:pt x="1594" y="0"/>
                    <a:pt x="1577" y="0"/>
                  </a:cubicBezTo>
                  <a:close/>
                </a:path>
              </a:pathLst>
            </a:custGeom>
            <a:solidFill>
              <a:srgbClr val="21262A"/>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0" name="Google Shape;570;p34"/>
            <p:cNvSpPr/>
            <p:nvPr/>
          </p:nvSpPr>
          <p:spPr>
            <a:xfrm>
              <a:off x="902412" y="1764154"/>
              <a:ext cx="137284" cy="83172"/>
            </a:xfrm>
            <a:custGeom>
              <a:avLst/>
              <a:gdLst/>
              <a:ahLst/>
              <a:cxnLst/>
              <a:rect l="l" t="t" r="r" b="b"/>
              <a:pathLst>
                <a:path w="1781" h="1079" extrusionOk="0">
                  <a:moveTo>
                    <a:pt x="76" y="0"/>
                  </a:moveTo>
                  <a:cubicBezTo>
                    <a:pt x="51" y="0"/>
                    <a:pt x="26" y="0"/>
                    <a:pt x="1" y="25"/>
                  </a:cubicBezTo>
                  <a:cubicBezTo>
                    <a:pt x="1" y="51"/>
                    <a:pt x="1" y="101"/>
                    <a:pt x="26" y="101"/>
                  </a:cubicBezTo>
                  <a:lnTo>
                    <a:pt x="1680" y="1053"/>
                  </a:lnTo>
                  <a:cubicBezTo>
                    <a:pt x="1705" y="1053"/>
                    <a:pt x="1705" y="1078"/>
                    <a:pt x="1705" y="1078"/>
                  </a:cubicBezTo>
                  <a:cubicBezTo>
                    <a:pt x="1730" y="1078"/>
                    <a:pt x="1755" y="1053"/>
                    <a:pt x="1755" y="1028"/>
                  </a:cubicBezTo>
                  <a:cubicBezTo>
                    <a:pt x="1780" y="1003"/>
                    <a:pt x="1780" y="978"/>
                    <a:pt x="1755" y="953"/>
                  </a:cubicBezTo>
                  <a:lnTo>
                    <a:pt x="76"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1" name="Google Shape;571;p34"/>
            <p:cNvSpPr/>
            <p:nvPr/>
          </p:nvSpPr>
          <p:spPr>
            <a:xfrm>
              <a:off x="2422846" y="1951539"/>
              <a:ext cx="249285" cy="249285"/>
            </a:xfrm>
            <a:custGeom>
              <a:avLst/>
              <a:gdLst/>
              <a:ahLst/>
              <a:cxnLst/>
              <a:rect l="l" t="t" r="r" b="b"/>
              <a:pathLst>
                <a:path w="3234" h="3234" extrusionOk="0">
                  <a:moveTo>
                    <a:pt x="1629" y="0"/>
                  </a:moveTo>
                  <a:cubicBezTo>
                    <a:pt x="727" y="0"/>
                    <a:pt x="0" y="727"/>
                    <a:pt x="0" y="1630"/>
                  </a:cubicBezTo>
                  <a:cubicBezTo>
                    <a:pt x="0" y="2507"/>
                    <a:pt x="727" y="3234"/>
                    <a:pt x="1629" y="3234"/>
                  </a:cubicBezTo>
                  <a:cubicBezTo>
                    <a:pt x="2506" y="3234"/>
                    <a:pt x="3233" y="2507"/>
                    <a:pt x="3233" y="1630"/>
                  </a:cubicBezTo>
                  <a:cubicBezTo>
                    <a:pt x="3233" y="727"/>
                    <a:pt x="2506" y="0"/>
                    <a:pt x="1629" y="0"/>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2" name="Google Shape;572;p34"/>
            <p:cNvSpPr/>
            <p:nvPr/>
          </p:nvSpPr>
          <p:spPr>
            <a:xfrm>
              <a:off x="2432481" y="1941904"/>
              <a:ext cx="249285" cy="249285"/>
            </a:xfrm>
            <a:custGeom>
              <a:avLst/>
              <a:gdLst/>
              <a:ahLst/>
              <a:cxnLst/>
              <a:rect l="l" t="t" r="r" b="b"/>
              <a:pathLst>
                <a:path w="3234" h="3234" extrusionOk="0">
                  <a:moveTo>
                    <a:pt x="1630" y="0"/>
                  </a:moveTo>
                  <a:cubicBezTo>
                    <a:pt x="727" y="0"/>
                    <a:pt x="0" y="727"/>
                    <a:pt x="0" y="1604"/>
                  </a:cubicBezTo>
                  <a:cubicBezTo>
                    <a:pt x="0" y="2506"/>
                    <a:pt x="727" y="3233"/>
                    <a:pt x="1630" y="3233"/>
                  </a:cubicBezTo>
                  <a:cubicBezTo>
                    <a:pt x="2507" y="3233"/>
                    <a:pt x="3234" y="2506"/>
                    <a:pt x="3234" y="1604"/>
                  </a:cubicBezTo>
                  <a:cubicBezTo>
                    <a:pt x="3234" y="727"/>
                    <a:pt x="2507" y="0"/>
                    <a:pt x="1630"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3" name="Google Shape;573;p34"/>
            <p:cNvSpPr/>
            <p:nvPr/>
          </p:nvSpPr>
          <p:spPr>
            <a:xfrm>
              <a:off x="2476880" y="2247147"/>
              <a:ext cx="158559" cy="156555"/>
            </a:xfrm>
            <a:custGeom>
              <a:avLst/>
              <a:gdLst/>
              <a:ahLst/>
              <a:cxnLst/>
              <a:rect l="l" t="t" r="r" b="b"/>
              <a:pathLst>
                <a:path w="2057" h="2031" extrusionOk="0">
                  <a:moveTo>
                    <a:pt x="1028" y="0"/>
                  </a:moveTo>
                  <a:cubicBezTo>
                    <a:pt x="452" y="0"/>
                    <a:pt x="1" y="451"/>
                    <a:pt x="1" y="1003"/>
                  </a:cubicBezTo>
                  <a:cubicBezTo>
                    <a:pt x="1" y="1579"/>
                    <a:pt x="452" y="2030"/>
                    <a:pt x="1028" y="2030"/>
                  </a:cubicBezTo>
                  <a:cubicBezTo>
                    <a:pt x="1580" y="2030"/>
                    <a:pt x="2056" y="1579"/>
                    <a:pt x="2056" y="1003"/>
                  </a:cubicBezTo>
                  <a:cubicBezTo>
                    <a:pt x="2056" y="451"/>
                    <a:pt x="1580" y="0"/>
                    <a:pt x="1028" y="0"/>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4" name="Google Shape;574;p34"/>
            <p:cNvSpPr/>
            <p:nvPr/>
          </p:nvSpPr>
          <p:spPr>
            <a:xfrm>
              <a:off x="2482738" y="2239362"/>
              <a:ext cx="158482" cy="158482"/>
            </a:xfrm>
            <a:custGeom>
              <a:avLst/>
              <a:gdLst/>
              <a:ahLst/>
              <a:cxnLst/>
              <a:rect l="l" t="t" r="r" b="b"/>
              <a:pathLst>
                <a:path w="2056" h="2056" extrusionOk="0">
                  <a:moveTo>
                    <a:pt x="1028" y="1"/>
                  </a:moveTo>
                  <a:cubicBezTo>
                    <a:pt x="451" y="1"/>
                    <a:pt x="0" y="452"/>
                    <a:pt x="0" y="1028"/>
                  </a:cubicBezTo>
                  <a:cubicBezTo>
                    <a:pt x="0" y="1580"/>
                    <a:pt x="451" y="2056"/>
                    <a:pt x="1028" y="2056"/>
                  </a:cubicBezTo>
                  <a:cubicBezTo>
                    <a:pt x="1579" y="2056"/>
                    <a:pt x="2055" y="1580"/>
                    <a:pt x="2055" y="1028"/>
                  </a:cubicBezTo>
                  <a:cubicBezTo>
                    <a:pt x="2055" y="452"/>
                    <a:pt x="1579" y="1"/>
                    <a:pt x="1028"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5" name="Google Shape;575;p34"/>
            <p:cNvSpPr/>
            <p:nvPr/>
          </p:nvSpPr>
          <p:spPr>
            <a:xfrm>
              <a:off x="2476880" y="2446095"/>
              <a:ext cx="158559" cy="158482"/>
            </a:xfrm>
            <a:custGeom>
              <a:avLst/>
              <a:gdLst/>
              <a:ahLst/>
              <a:cxnLst/>
              <a:rect l="l" t="t" r="r" b="b"/>
              <a:pathLst>
                <a:path w="2057" h="2056" extrusionOk="0">
                  <a:moveTo>
                    <a:pt x="1028" y="1"/>
                  </a:moveTo>
                  <a:cubicBezTo>
                    <a:pt x="452" y="1"/>
                    <a:pt x="1" y="452"/>
                    <a:pt x="1" y="1028"/>
                  </a:cubicBezTo>
                  <a:cubicBezTo>
                    <a:pt x="1" y="1580"/>
                    <a:pt x="452" y="2056"/>
                    <a:pt x="1028" y="2056"/>
                  </a:cubicBezTo>
                  <a:cubicBezTo>
                    <a:pt x="1580" y="2056"/>
                    <a:pt x="2056" y="1580"/>
                    <a:pt x="2056" y="1028"/>
                  </a:cubicBezTo>
                  <a:cubicBezTo>
                    <a:pt x="2056" y="452"/>
                    <a:pt x="1580" y="1"/>
                    <a:pt x="1028" y="1"/>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6" name="Google Shape;576;p34"/>
            <p:cNvSpPr/>
            <p:nvPr/>
          </p:nvSpPr>
          <p:spPr>
            <a:xfrm>
              <a:off x="2482738" y="2440313"/>
              <a:ext cx="158482" cy="156555"/>
            </a:xfrm>
            <a:custGeom>
              <a:avLst/>
              <a:gdLst/>
              <a:ahLst/>
              <a:cxnLst/>
              <a:rect l="l" t="t" r="r" b="b"/>
              <a:pathLst>
                <a:path w="2056" h="2031" extrusionOk="0">
                  <a:moveTo>
                    <a:pt x="1028" y="0"/>
                  </a:moveTo>
                  <a:cubicBezTo>
                    <a:pt x="451" y="0"/>
                    <a:pt x="0" y="451"/>
                    <a:pt x="0" y="1003"/>
                  </a:cubicBezTo>
                  <a:cubicBezTo>
                    <a:pt x="0" y="1579"/>
                    <a:pt x="451" y="2030"/>
                    <a:pt x="1028" y="2030"/>
                  </a:cubicBezTo>
                  <a:cubicBezTo>
                    <a:pt x="1579" y="2030"/>
                    <a:pt x="2055" y="1579"/>
                    <a:pt x="2055" y="1003"/>
                  </a:cubicBezTo>
                  <a:cubicBezTo>
                    <a:pt x="2055" y="451"/>
                    <a:pt x="1579" y="0"/>
                    <a:pt x="1028"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7" name="Google Shape;577;p34"/>
            <p:cNvSpPr/>
            <p:nvPr/>
          </p:nvSpPr>
          <p:spPr>
            <a:xfrm>
              <a:off x="1223149" y="2179469"/>
              <a:ext cx="104370" cy="110228"/>
            </a:xfrm>
            <a:custGeom>
              <a:avLst/>
              <a:gdLst/>
              <a:ahLst/>
              <a:cxnLst/>
              <a:rect l="l" t="t" r="r" b="b"/>
              <a:pathLst>
                <a:path w="1354" h="1430" extrusionOk="0">
                  <a:moveTo>
                    <a:pt x="0" y="1"/>
                  </a:moveTo>
                  <a:lnTo>
                    <a:pt x="0" y="1429"/>
                  </a:lnTo>
                  <a:lnTo>
                    <a:pt x="1354" y="1429"/>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8" name="Google Shape;578;p34"/>
            <p:cNvSpPr/>
            <p:nvPr/>
          </p:nvSpPr>
          <p:spPr>
            <a:xfrm>
              <a:off x="1340929" y="2179469"/>
              <a:ext cx="104447" cy="110228"/>
            </a:xfrm>
            <a:custGeom>
              <a:avLst/>
              <a:gdLst/>
              <a:ahLst/>
              <a:cxnLst/>
              <a:rect l="l" t="t" r="r" b="b"/>
              <a:pathLst>
                <a:path w="1355" h="1430" extrusionOk="0">
                  <a:moveTo>
                    <a:pt x="1" y="1"/>
                  </a:moveTo>
                  <a:lnTo>
                    <a:pt x="1" y="1429"/>
                  </a:lnTo>
                  <a:lnTo>
                    <a:pt x="1354" y="1429"/>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9" name="Google Shape;579;p34"/>
            <p:cNvSpPr/>
            <p:nvPr/>
          </p:nvSpPr>
          <p:spPr>
            <a:xfrm>
              <a:off x="1456860" y="2179469"/>
              <a:ext cx="104447" cy="110228"/>
            </a:xfrm>
            <a:custGeom>
              <a:avLst/>
              <a:gdLst/>
              <a:ahLst/>
              <a:cxnLst/>
              <a:rect l="l" t="t" r="r" b="b"/>
              <a:pathLst>
                <a:path w="1355" h="1430" extrusionOk="0">
                  <a:moveTo>
                    <a:pt x="1" y="1"/>
                  </a:moveTo>
                  <a:lnTo>
                    <a:pt x="1" y="1429"/>
                  </a:lnTo>
                  <a:lnTo>
                    <a:pt x="1354" y="1429"/>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0" name="Google Shape;580;p34"/>
            <p:cNvSpPr/>
            <p:nvPr/>
          </p:nvSpPr>
          <p:spPr>
            <a:xfrm>
              <a:off x="1773742" y="1988230"/>
              <a:ext cx="104370" cy="112155"/>
            </a:xfrm>
            <a:custGeom>
              <a:avLst/>
              <a:gdLst/>
              <a:ahLst/>
              <a:cxnLst/>
              <a:rect l="l" t="t" r="r" b="b"/>
              <a:pathLst>
                <a:path w="1354" h="1455" extrusionOk="0">
                  <a:moveTo>
                    <a:pt x="0" y="1"/>
                  </a:moveTo>
                  <a:lnTo>
                    <a:pt x="0" y="1454"/>
                  </a:lnTo>
                  <a:lnTo>
                    <a:pt x="1353" y="1454"/>
                  </a:lnTo>
                  <a:lnTo>
                    <a:pt x="1353"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1" name="Google Shape;581;p34"/>
            <p:cNvSpPr/>
            <p:nvPr/>
          </p:nvSpPr>
          <p:spPr>
            <a:xfrm>
              <a:off x="1889596" y="1988230"/>
              <a:ext cx="106374" cy="112155"/>
            </a:xfrm>
            <a:custGeom>
              <a:avLst/>
              <a:gdLst/>
              <a:ahLst/>
              <a:cxnLst/>
              <a:rect l="l" t="t" r="r" b="b"/>
              <a:pathLst>
                <a:path w="1380" h="1455" extrusionOk="0">
                  <a:moveTo>
                    <a:pt x="1" y="1"/>
                  </a:moveTo>
                  <a:lnTo>
                    <a:pt x="1" y="1454"/>
                  </a:lnTo>
                  <a:lnTo>
                    <a:pt x="1379" y="1454"/>
                  </a:lnTo>
                  <a:lnTo>
                    <a:pt x="1379"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2" name="Google Shape;582;p34"/>
            <p:cNvSpPr/>
            <p:nvPr/>
          </p:nvSpPr>
          <p:spPr>
            <a:xfrm>
              <a:off x="2007453" y="1988230"/>
              <a:ext cx="104447" cy="112155"/>
            </a:xfrm>
            <a:custGeom>
              <a:avLst/>
              <a:gdLst/>
              <a:ahLst/>
              <a:cxnLst/>
              <a:rect l="l" t="t" r="r" b="b"/>
              <a:pathLst>
                <a:path w="1355" h="1455" extrusionOk="0">
                  <a:moveTo>
                    <a:pt x="1" y="1"/>
                  </a:moveTo>
                  <a:lnTo>
                    <a:pt x="1" y="1454"/>
                  </a:lnTo>
                  <a:lnTo>
                    <a:pt x="1354" y="1454"/>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3" name="Google Shape;583;p34"/>
            <p:cNvSpPr/>
            <p:nvPr/>
          </p:nvSpPr>
          <p:spPr>
            <a:xfrm>
              <a:off x="1773742" y="2281911"/>
              <a:ext cx="104370" cy="110151"/>
            </a:xfrm>
            <a:custGeom>
              <a:avLst/>
              <a:gdLst/>
              <a:ahLst/>
              <a:cxnLst/>
              <a:rect l="l" t="t" r="r" b="b"/>
              <a:pathLst>
                <a:path w="1354" h="1429" extrusionOk="0">
                  <a:moveTo>
                    <a:pt x="0" y="0"/>
                  </a:moveTo>
                  <a:lnTo>
                    <a:pt x="0" y="1429"/>
                  </a:lnTo>
                  <a:lnTo>
                    <a:pt x="1353" y="1429"/>
                  </a:lnTo>
                  <a:lnTo>
                    <a:pt x="1353"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4" name="Google Shape;584;p34"/>
            <p:cNvSpPr/>
            <p:nvPr/>
          </p:nvSpPr>
          <p:spPr>
            <a:xfrm>
              <a:off x="1889596" y="2281911"/>
              <a:ext cx="106374" cy="110151"/>
            </a:xfrm>
            <a:custGeom>
              <a:avLst/>
              <a:gdLst/>
              <a:ahLst/>
              <a:cxnLst/>
              <a:rect l="l" t="t" r="r" b="b"/>
              <a:pathLst>
                <a:path w="1380" h="1429" extrusionOk="0">
                  <a:moveTo>
                    <a:pt x="1" y="0"/>
                  </a:moveTo>
                  <a:lnTo>
                    <a:pt x="1" y="1429"/>
                  </a:lnTo>
                  <a:lnTo>
                    <a:pt x="1379" y="1429"/>
                  </a:lnTo>
                  <a:lnTo>
                    <a:pt x="1379"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5" name="Google Shape;585;p34"/>
            <p:cNvSpPr/>
            <p:nvPr/>
          </p:nvSpPr>
          <p:spPr>
            <a:xfrm>
              <a:off x="2007453" y="2281911"/>
              <a:ext cx="104447" cy="110151"/>
            </a:xfrm>
            <a:custGeom>
              <a:avLst/>
              <a:gdLst/>
              <a:ahLst/>
              <a:cxnLst/>
              <a:rect l="l" t="t" r="r" b="b"/>
              <a:pathLst>
                <a:path w="1355" h="1429" extrusionOk="0">
                  <a:moveTo>
                    <a:pt x="1" y="0"/>
                  </a:moveTo>
                  <a:lnTo>
                    <a:pt x="1" y="1429"/>
                  </a:lnTo>
                  <a:lnTo>
                    <a:pt x="1354" y="1429"/>
                  </a:lnTo>
                  <a:lnTo>
                    <a:pt x="1354"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6" name="Google Shape;586;p34"/>
            <p:cNvSpPr/>
            <p:nvPr/>
          </p:nvSpPr>
          <p:spPr>
            <a:xfrm>
              <a:off x="1228930" y="1984376"/>
              <a:ext cx="102443" cy="102443"/>
            </a:xfrm>
            <a:custGeom>
              <a:avLst/>
              <a:gdLst/>
              <a:ahLst/>
              <a:cxnLst/>
              <a:rect l="l" t="t" r="r" b="b"/>
              <a:pathLst>
                <a:path w="1329" h="1329" extrusionOk="0">
                  <a:moveTo>
                    <a:pt x="677" y="1"/>
                  </a:moveTo>
                  <a:cubicBezTo>
                    <a:pt x="301" y="1"/>
                    <a:pt x="0" y="301"/>
                    <a:pt x="0" y="677"/>
                  </a:cubicBezTo>
                  <a:cubicBezTo>
                    <a:pt x="0" y="1028"/>
                    <a:pt x="301" y="1329"/>
                    <a:pt x="677" y="1329"/>
                  </a:cubicBezTo>
                  <a:cubicBezTo>
                    <a:pt x="1028" y="1329"/>
                    <a:pt x="1329" y="1028"/>
                    <a:pt x="1329" y="677"/>
                  </a:cubicBezTo>
                  <a:cubicBezTo>
                    <a:pt x="1329" y="301"/>
                    <a:pt x="1028" y="1"/>
                    <a:pt x="677"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7" name="Google Shape;587;p34"/>
            <p:cNvSpPr/>
            <p:nvPr/>
          </p:nvSpPr>
          <p:spPr>
            <a:xfrm>
              <a:off x="1375770" y="1984376"/>
              <a:ext cx="102443" cy="102443"/>
            </a:xfrm>
            <a:custGeom>
              <a:avLst/>
              <a:gdLst/>
              <a:ahLst/>
              <a:cxnLst/>
              <a:rect l="l" t="t" r="r" b="b"/>
              <a:pathLst>
                <a:path w="1329" h="1329" extrusionOk="0">
                  <a:moveTo>
                    <a:pt x="652" y="1"/>
                  </a:moveTo>
                  <a:cubicBezTo>
                    <a:pt x="276" y="1"/>
                    <a:pt x="0" y="301"/>
                    <a:pt x="0" y="677"/>
                  </a:cubicBezTo>
                  <a:cubicBezTo>
                    <a:pt x="0" y="1028"/>
                    <a:pt x="276" y="1329"/>
                    <a:pt x="652" y="1329"/>
                  </a:cubicBezTo>
                  <a:cubicBezTo>
                    <a:pt x="1028" y="1329"/>
                    <a:pt x="1328" y="1028"/>
                    <a:pt x="1328" y="677"/>
                  </a:cubicBezTo>
                  <a:cubicBezTo>
                    <a:pt x="1328" y="301"/>
                    <a:pt x="1028" y="1"/>
                    <a:pt x="652"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8" name="Google Shape;588;p34"/>
            <p:cNvSpPr/>
            <p:nvPr/>
          </p:nvSpPr>
          <p:spPr>
            <a:xfrm>
              <a:off x="1520606" y="1984376"/>
              <a:ext cx="102520" cy="102443"/>
            </a:xfrm>
            <a:custGeom>
              <a:avLst/>
              <a:gdLst/>
              <a:ahLst/>
              <a:cxnLst/>
              <a:rect l="l" t="t" r="r" b="b"/>
              <a:pathLst>
                <a:path w="1330" h="1329" extrusionOk="0">
                  <a:moveTo>
                    <a:pt x="652" y="1"/>
                  </a:moveTo>
                  <a:cubicBezTo>
                    <a:pt x="302" y="1"/>
                    <a:pt x="1" y="301"/>
                    <a:pt x="1" y="677"/>
                  </a:cubicBezTo>
                  <a:cubicBezTo>
                    <a:pt x="1" y="1028"/>
                    <a:pt x="302" y="1329"/>
                    <a:pt x="652" y="1329"/>
                  </a:cubicBezTo>
                  <a:cubicBezTo>
                    <a:pt x="1028" y="1329"/>
                    <a:pt x="1329" y="1028"/>
                    <a:pt x="1329" y="677"/>
                  </a:cubicBezTo>
                  <a:cubicBezTo>
                    <a:pt x="1329" y="301"/>
                    <a:pt x="1028" y="1"/>
                    <a:pt x="652"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9" name="Google Shape;589;p34"/>
            <p:cNvSpPr/>
            <p:nvPr/>
          </p:nvSpPr>
          <p:spPr>
            <a:xfrm>
              <a:off x="1609481" y="2150487"/>
              <a:ext cx="131426" cy="131503"/>
            </a:xfrm>
            <a:custGeom>
              <a:avLst/>
              <a:gdLst/>
              <a:ahLst/>
              <a:cxnLst/>
              <a:rect l="l" t="t" r="r" b="b"/>
              <a:pathLst>
                <a:path w="1705" h="1706" extrusionOk="0">
                  <a:moveTo>
                    <a:pt x="853" y="1"/>
                  </a:moveTo>
                  <a:lnTo>
                    <a:pt x="552" y="552"/>
                  </a:lnTo>
                  <a:lnTo>
                    <a:pt x="1" y="853"/>
                  </a:lnTo>
                  <a:lnTo>
                    <a:pt x="552" y="1154"/>
                  </a:lnTo>
                  <a:lnTo>
                    <a:pt x="853" y="1705"/>
                  </a:lnTo>
                  <a:lnTo>
                    <a:pt x="1154" y="1154"/>
                  </a:lnTo>
                  <a:lnTo>
                    <a:pt x="1705" y="853"/>
                  </a:lnTo>
                  <a:lnTo>
                    <a:pt x="1154" y="552"/>
                  </a:lnTo>
                  <a:lnTo>
                    <a:pt x="853"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90" name="Google Shape;590;p34"/>
            <p:cNvSpPr/>
            <p:nvPr/>
          </p:nvSpPr>
          <p:spPr>
            <a:xfrm>
              <a:off x="2146586" y="2357219"/>
              <a:ext cx="131426" cy="131426"/>
            </a:xfrm>
            <a:custGeom>
              <a:avLst/>
              <a:gdLst/>
              <a:ahLst/>
              <a:cxnLst/>
              <a:rect l="l" t="t" r="r" b="b"/>
              <a:pathLst>
                <a:path w="1705" h="1705" extrusionOk="0">
                  <a:moveTo>
                    <a:pt x="852" y="1"/>
                  </a:moveTo>
                  <a:lnTo>
                    <a:pt x="552" y="552"/>
                  </a:lnTo>
                  <a:lnTo>
                    <a:pt x="0" y="853"/>
                  </a:lnTo>
                  <a:lnTo>
                    <a:pt x="552" y="1154"/>
                  </a:lnTo>
                  <a:lnTo>
                    <a:pt x="852" y="1705"/>
                  </a:lnTo>
                  <a:lnTo>
                    <a:pt x="1153" y="1154"/>
                  </a:lnTo>
                  <a:lnTo>
                    <a:pt x="1704" y="853"/>
                  </a:lnTo>
                  <a:lnTo>
                    <a:pt x="1153" y="552"/>
                  </a:lnTo>
                  <a:lnTo>
                    <a:pt x="852"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91" name="Google Shape;591;p34"/>
            <p:cNvSpPr/>
            <p:nvPr/>
          </p:nvSpPr>
          <p:spPr>
            <a:xfrm>
              <a:off x="1112999" y="2357219"/>
              <a:ext cx="133353" cy="131426"/>
            </a:xfrm>
            <a:custGeom>
              <a:avLst/>
              <a:gdLst/>
              <a:ahLst/>
              <a:cxnLst/>
              <a:rect l="l" t="t" r="r" b="b"/>
              <a:pathLst>
                <a:path w="1730" h="1705" extrusionOk="0">
                  <a:moveTo>
                    <a:pt x="853" y="1"/>
                  </a:moveTo>
                  <a:lnTo>
                    <a:pt x="552" y="552"/>
                  </a:lnTo>
                  <a:lnTo>
                    <a:pt x="1" y="853"/>
                  </a:lnTo>
                  <a:lnTo>
                    <a:pt x="552" y="1154"/>
                  </a:lnTo>
                  <a:lnTo>
                    <a:pt x="853" y="1705"/>
                  </a:lnTo>
                  <a:lnTo>
                    <a:pt x="1179" y="1154"/>
                  </a:lnTo>
                  <a:lnTo>
                    <a:pt x="1730" y="853"/>
                  </a:lnTo>
                  <a:lnTo>
                    <a:pt x="1179" y="552"/>
                  </a:lnTo>
                  <a:lnTo>
                    <a:pt x="853"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grpSp>
      <p:pic>
        <p:nvPicPr>
          <p:cNvPr id="3" name="Picture 2">
            <a:extLst>
              <a:ext uri="{FF2B5EF4-FFF2-40B4-BE49-F238E27FC236}">
                <a16:creationId xmlns:a16="http://schemas.microsoft.com/office/drawing/2014/main" id="{31886788-D8CE-404F-A9F3-A065C12D2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518" y="3627488"/>
            <a:ext cx="9126224" cy="55443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1"/>
          <p:cNvSpPr txBox="1">
            <a:spLocks noGrp="1"/>
          </p:cNvSpPr>
          <p:nvPr>
            <p:ph type="ctrTitle"/>
          </p:nvPr>
        </p:nvSpPr>
        <p:spPr>
          <a:xfrm>
            <a:off x="3551108" y="-30962"/>
            <a:ext cx="11015980" cy="2077720"/>
          </a:xfrm>
          <a:prstGeom prst="rect">
            <a:avLst/>
          </a:prstGeom>
        </p:spPr>
        <p:txBody>
          <a:bodyPr spcFirstLastPara="1" wrap="square" lIns="182850" tIns="182850" rIns="182850" bIns="182850" anchor="ctr" anchorCtr="0">
            <a:noAutofit/>
          </a:bodyPr>
          <a:lstStyle/>
          <a:p>
            <a:r>
              <a:rPr lang="en-US" sz="9600" dirty="0"/>
              <a:t>CHECKPOINTS</a:t>
            </a:r>
            <a:endParaRPr lang="en-ID" sz="9600" dirty="0"/>
          </a:p>
        </p:txBody>
      </p:sp>
      <p:grpSp>
        <p:nvGrpSpPr>
          <p:cNvPr id="498" name="Google Shape;498;p34"/>
          <p:cNvGrpSpPr/>
          <p:nvPr/>
        </p:nvGrpSpPr>
        <p:grpSpPr>
          <a:xfrm>
            <a:off x="12420600" y="2324100"/>
            <a:ext cx="4568628" cy="5101722"/>
            <a:chOff x="713100" y="1292800"/>
            <a:chExt cx="2335754" cy="2557906"/>
          </a:xfrm>
        </p:grpSpPr>
        <p:sp>
          <p:nvSpPr>
            <p:cNvPr id="499" name="Google Shape;499;p34"/>
            <p:cNvSpPr/>
            <p:nvPr/>
          </p:nvSpPr>
          <p:spPr>
            <a:xfrm>
              <a:off x="713100" y="1292800"/>
              <a:ext cx="2335754" cy="2557906"/>
            </a:xfrm>
            <a:custGeom>
              <a:avLst/>
              <a:gdLst/>
              <a:ahLst/>
              <a:cxnLst/>
              <a:rect l="l" t="t" r="r" b="b"/>
              <a:pathLst>
                <a:path w="30302" h="33184" extrusionOk="0">
                  <a:moveTo>
                    <a:pt x="15139" y="0"/>
                  </a:moveTo>
                  <a:cubicBezTo>
                    <a:pt x="11981" y="0"/>
                    <a:pt x="8948" y="978"/>
                    <a:pt x="6367" y="2807"/>
                  </a:cubicBezTo>
                  <a:cubicBezTo>
                    <a:pt x="5790" y="3233"/>
                    <a:pt x="5214" y="3709"/>
                    <a:pt x="4662" y="4211"/>
                  </a:cubicBezTo>
                  <a:cubicBezTo>
                    <a:pt x="4362" y="4511"/>
                    <a:pt x="4086" y="4812"/>
                    <a:pt x="3785" y="5113"/>
                  </a:cubicBezTo>
                  <a:lnTo>
                    <a:pt x="2607" y="5113"/>
                  </a:lnTo>
                  <a:cubicBezTo>
                    <a:pt x="2507" y="5088"/>
                    <a:pt x="2382" y="5063"/>
                    <a:pt x="2281" y="5063"/>
                  </a:cubicBezTo>
                  <a:cubicBezTo>
                    <a:pt x="1905" y="5063"/>
                    <a:pt x="1554" y="5263"/>
                    <a:pt x="1354" y="5589"/>
                  </a:cubicBezTo>
                  <a:cubicBezTo>
                    <a:pt x="1229" y="5840"/>
                    <a:pt x="1179" y="6115"/>
                    <a:pt x="1254" y="6391"/>
                  </a:cubicBezTo>
                  <a:cubicBezTo>
                    <a:pt x="1254" y="6416"/>
                    <a:pt x="1279" y="6441"/>
                    <a:pt x="1279" y="6441"/>
                  </a:cubicBezTo>
                  <a:lnTo>
                    <a:pt x="1279" y="9073"/>
                  </a:lnTo>
                  <a:cubicBezTo>
                    <a:pt x="1078" y="9524"/>
                    <a:pt x="903" y="9975"/>
                    <a:pt x="752" y="10401"/>
                  </a:cubicBezTo>
                  <a:cubicBezTo>
                    <a:pt x="727" y="10501"/>
                    <a:pt x="702" y="10577"/>
                    <a:pt x="677" y="10677"/>
                  </a:cubicBezTo>
                  <a:cubicBezTo>
                    <a:pt x="627" y="10852"/>
                    <a:pt x="577" y="11028"/>
                    <a:pt x="527" y="11203"/>
                  </a:cubicBezTo>
                  <a:cubicBezTo>
                    <a:pt x="477" y="11379"/>
                    <a:pt x="427" y="11579"/>
                    <a:pt x="377" y="11805"/>
                  </a:cubicBezTo>
                  <a:lnTo>
                    <a:pt x="351" y="11880"/>
                  </a:lnTo>
                  <a:cubicBezTo>
                    <a:pt x="301" y="12080"/>
                    <a:pt x="276" y="12281"/>
                    <a:pt x="226" y="12481"/>
                  </a:cubicBezTo>
                  <a:lnTo>
                    <a:pt x="226" y="12531"/>
                  </a:lnTo>
                  <a:cubicBezTo>
                    <a:pt x="151" y="12958"/>
                    <a:pt x="101" y="13359"/>
                    <a:pt x="51" y="13785"/>
                  </a:cubicBezTo>
                  <a:cubicBezTo>
                    <a:pt x="51" y="13785"/>
                    <a:pt x="51" y="13985"/>
                    <a:pt x="51" y="13985"/>
                  </a:cubicBezTo>
                  <a:cubicBezTo>
                    <a:pt x="51" y="13985"/>
                    <a:pt x="26" y="14035"/>
                    <a:pt x="26" y="14035"/>
                  </a:cubicBezTo>
                  <a:cubicBezTo>
                    <a:pt x="26" y="14161"/>
                    <a:pt x="26" y="14286"/>
                    <a:pt x="26" y="14386"/>
                  </a:cubicBezTo>
                  <a:cubicBezTo>
                    <a:pt x="1" y="14637"/>
                    <a:pt x="1" y="14887"/>
                    <a:pt x="1" y="15163"/>
                  </a:cubicBezTo>
                  <a:lnTo>
                    <a:pt x="1" y="32181"/>
                  </a:lnTo>
                  <a:cubicBezTo>
                    <a:pt x="1" y="32732"/>
                    <a:pt x="452" y="33183"/>
                    <a:pt x="978" y="33183"/>
                  </a:cubicBezTo>
                  <a:lnTo>
                    <a:pt x="29324" y="33183"/>
                  </a:lnTo>
                  <a:cubicBezTo>
                    <a:pt x="29850" y="33183"/>
                    <a:pt x="30302" y="32732"/>
                    <a:pt x="30302" y="32181"/>
                  </a:cubicBezTo>
                  <a:lnTo>
                    <a:pt x="30302" y="15163"/>
                  </a:lnTo>
                  <a:cubicBezTo>
                    <a:pt x="30302" y="15013"/>
                    <a:pt x="30302" y="14887"/>
                    <a:pt x="30302" y="14762"/>
                  </a:cubicBezTo>
                  <a:cubicBezTo>
                    <a:pt x="30302" y="14511"/>
                    <a:pt x="30276" y="14286"/>
                    <a:pt x="30276" y="14085"/>
                  </a:cubicBezTo>
                  <a:cubicBezTo>
                    <a:pt x="30251" y="14010"/>
                    <a:pt x="30251" y="13960"/>
                    <a:pt x="30251" y="13885"/>
                  </a:cubicBezTo>
                  <a:cubicBezTo>
                    <a:pt x="30251" y="13810"/>
                    <a:pt x="30226" y="13734"/>
                    <a:pt x="30226" y="13684"/>
                  </a:cubicBezTo>
                  <a:cubicBezTo>
                    <a:pt x="30226" y="13609"/>
                    <a:pt x="30226" y="13534"/>
                    <a:pt x="30201" y="13484"/>
                  </a:cubicBezTo>
                  <a:cubicBezTo>
                    <a:pt x="30201" y="13384"/>
                    <a:pt x="30176" y="13283"/>
                    <a:pt x="30176" y="13183"/>
                  </a:cubicBezTo>
                  <a:cubicBezTo>
                    <a:pt x="30176" y="13108"/>
                    <a:pt x="30151" y="13008"/>
                    <a:pt x="30151" y="12932"/>
                  </a:cubicBezTo>
                  <a:cubicBezTo>
                    <a:pt x="30126" y="12882"/>
                    <a:pt x="30126" y="12832"/>
                    <a:pt x="30126" y="12807"/>
                  </a:cubicBezTo>
                  <a:lnTo>
                    <a:pt x="30126" y="12757"/>
                  </a:lnTo>
                  <a:cubicBezTo>
                    <a:pt x="30101" y="12732"/>
                    <a:pt x="30101" y="12707"/>
                    <a:pt x="30101" y="12682"/>
                  </a:cubicBezTo>
                  <a:cubicBezTo>
                    <a:pt x="30076" y="12582"/>
                    <a:pt x="30076" y="12506"/>
                    <a:pt x="30051" y="12406"/>
                  </a:cubicBezTo>
                  <a:cubicBezTo>
                    <a:pt x="30051" y="12406"/>
                    <a:pt x="30051" y="12331"/>
                    <a:pt x="30051" y="12331"/>
                  </a:cubicBezTo>
                  <a:cubicBezTo>
                    <a:pt x="30026" y="12281"/>
                    <a:pt x="30026" y="12231"/>
                    <a:pt x="30001" y="12181"/>
                  </a:cubicBezTo>
                  <a:cubicBezTo>
                    <a:pt x="30001" y="12105"/>
                    <a:pt x="29976" y="12030"/>
                    <a:pt x="29976" y="11980"/>
                  </a:cubicBezTo>
                  <a:cubicBezTo>
                    <a:pt x="29926" y="11780"/>
                    <a:pt x="29875" y="11604"/>
                    <a:pt x="29850" y="11429"/>
                  </a:cubicBezTo>
                  <a:cubicBezTo>
                    <a:pt x="29825" y="11354"/>
                    <a:pt x="29800" y="11253"/>
                    <a:pt x="29775" y="11178"/>
                  </a:cubicBezTo>
                  <a:cubicBezTo>
                    <a:pt x="29775" y="11178"/>
                    <a:pt x="29700" y="10927"/>
                    <a:pt x="29700" y="10927"/>
                  </a:cubicBezTo>
                  <a:cubicBezTo>
                    <a:pt x="29700" y="10877"/>
                    <a:pt x="29625" y="10677"/>
                    <a:pt x="29625" y="10677"/>
                  </a:cubicBezTo>
                  <a:cubicBezTo>
                    <a:pt x="29625" y="10652"/>
                    <a:pt x="29625" y="10652"/>
                    <a:pt x="29625" y="10627"/>
                  </a:cubicBezTo>
                  <a:cubicBezTo>
                    <a:pt x="29575" y="10526"/>
                    <a:pt x="29550" y="10401"/>
                    <a:pt x="29499" y="10301"/>
                  </a:cubicBezTo>
                  <a:cubicBezTo>
                    <a:pt x="29474" y="10201"/>
                    <a:pt x="29449" y="10125"/>
                    <a:pt x="29424" y="10050"/>
                  </a:cubicBezTo>
                  <a:cubicBezTo>
                    <a:pt x="29399" y="9975"/>
                    <a:pt x="29374" y="9925"/>
                    <a:pt x="29349" y="9875"/>
                  </a:cubicBezTo>
                  <a:cubicBezTo>
                    <a:pt x="29274" y="9674"/>
                    <a:pt x="29199" y="9499"/>
                    <a:pt x="29149" y="9323"/>
                  </a:cubicBezTo>
                  <a:cubicBezTo>
                    <a:pt x="29124" y="9248"/>
                    <a:pt x="29073" y="9173"/>
                    <a:pt x="29048" y="9098"/>
                  </a:cubicBezTo>
                  <a:cubicBezTo>
                    <a:pt x="28973" y="8947"/>
                    <a:pt x="28923" y="8797"/>
                    <a:pt x="28823" y="8647"/>
                  </a:cubicBezTo>
                  <a:lnTo>
                    <a:pt x="28898" y="6491"/>
                  </a:lnTo>
                  <a:cubicBezTo>
                    <a:pt x="28898" y="6466"/>
                    <a:pt x="28898" y="6441"/>
                    <a:pt x="28898" y="6416"/>
                  </a:cubicBezTo>
                  <a:cubicBezTo>
                    <a:pt x="28998" y="6166"/>
                    <a:pt x="28973" y="5865"/>
                    <a:pt x="28823" y="5614"/>
                  </a:cubicBezTo>
                  <a:cubicBezTo>
                    <a:pt x="28647" y="5288"/>
                    <a:pt x="28296" y="5063"/>
                    <a:pt x="27895" y="5063"/>
                  </a:cubicBezTo>
                  <a:cubicBezTo>
                    <a:pt x="27795" y="5063"/>
                    <a:pt x="27670" y="5088"/>
                    <a:pt x="27570" y="5113"/>
                  </a:cubicBezTo>
                  <a:lnTo>
                    <a:pt x="26517" y="5113"/>
                  </a:lnTo>
                  <a:cubicBezTo>
                    <a:pt x="26417" y="5013"/>
                    <a:pt x="26317" y="4912"/>
                    <a:pt x="26216" y="4812"/>
                  </a:cubicBezTo>
                  <a:cubicBezTo>
                    <a:pt x="26166" y="4762"/>
                    <a:pt x="26116" y="4687"/>
                    <a:pt x="26066" y="4637"/>
                  </a:cubicBezTo>
                  <a:cubicBezTo>
                    <a:pt x="25991" y="4561"/>
                    <a:pt x="25941" y="4511"/>
                    <a:pt x="25865" y="4436"/>
                  </a:cubicBezTo>
                  <a:cubicBezTo>
                    <a:pt x="25715" y="4311"/>
                    <a:pt x="25590" y="4186"/>
                    <a:pt x="25489" y="4060"/>
                  </a:cubicBezTo>
                  <a:cubicBezTo>
                    <a:pt x="25414" y="4010"/>
                    <a:pt x="25339" y="3935"/>
                    <a:pt x="25264" y="3860"/>
                  </a:cubicBezTo>
                  <a:cubicBezTo>
                    <a:pt x="22482" y="1379"/>
                    <a:pt x="18898" y="0"/>
                    <a:pt x="15139" y="0"/>
                  </a:cubicBezTo>
                  <a:close/>
                </a:path>
              </a:pathLst>
            </a:custGeom>
            <a:solidFill>
              <a:schemeClr val="dk1"/>
            </a:solidFill>
            <a:ln>
              <a:noFill/>
            </a:ln>
            <a:effectLst>
              <a:outerShdw dist="47625" dir="3540000" algn="bl" rotWithShape="0">
                <a:schemeClr val="accent5">
                  <a:alpha val="18000"/>
                </a:schemeClr>
              </a:outerShdw>
            </a:effectLst>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0" name="Google Shape;500;p34"/>
            <p:cNvSpPr/>
            <p:nvPr/>
          </p:nvSpPr>
          <p:spPr>
            <a:xfrm>
              <a:off x="801975" y="1370036"/>
              <a:ext cx="2183131" cy="2403355"/>
            </a:xfrm>
            <a:custGeom>
              <a:avLst/>
              <a:gdLst/>
              <a:ahLst/>
              <a:cxnLst/>
              <a:rect l="l" t="t" r="r" b="b"/>
              <a:pathLst>
                <a:path w="28322" h="31179" extrusionOk="0">
                  <a:moveTo>
                    <a:pt x="14161" y="1"/>
                  </a:moveTo>
                  <a:cubicBezTo>
                    <a:pt x="11103" y="1"/>
                    <a:pt x="8271" y="953"/>
                    <a:pt x="5965" y="2607"/>
                  </a:cubicBezTo>
                  <a:cubicBezTo>
                    <a:pt x="5389" y="3008"/>
                    <a:pt x="4863" y="3459"/>
                    <a:pt x="4361" y="3935"/>
                  </a:cubicBezTo>
                  <a:cubicBezTo>
                    <a:pt x="3384" y="4863"/>
                    <a:pt x="2532" y="5940"/>
                    <a:pt x="1855" y="7118"/>
                  </a:cubicBezTo>
                  <a:cubicBezTo>
                    <a:pt x="1404" y="7945"/>
                    <a:pt x="1003" y="8823"/>
                    <a:pt x="702" y="9725"/>
                  </a:cubicBezTo>
                  <a:cubicBezTo>
                    <a:pt x="677" y="9800"/>
                    <a:pt x="652" y="9875"/>
                    <a:pt x="627" y="9976"/>
                  </a:cubicBezTo>
                  <a:cubicBezTo>
                    <a:pt x="577" y="10126"/>
                    <a:pt x="527" y="10301"/>
                    <a:pt x="477" y="10477"/>
                  </a:cubicBezTo>
                  <a:cubicBezTo>
                    <a:pt x="276" y="11254"/>
                    <a:pt x="126" y="12081"/>
                    <a:pt x="51" y="12908"/>
                  </a:cubicBezTo>
                  <a:cubicBezTo>
                    <a:pt x="51" y="12958"/>
                    <a:pt x="51" y="13008"/>
                    <a:pt x="51" y="13058"/>
                  </a:cubicBezTo>
                  <a:cubicBezTo>
                    <a:pt x="26" y="13184"/>
                    <a:pt x="26" y="13334"/>
                    <a:pt x="26" y="13459"/>
                  </a:cubicBezTo>
                  <a:cubicBezTo>
                    <a:pt x="0" y="13685"/>
                    <a:pt x="0" y="13910"/>
                    <a:pt x="0" y="14161"/>
                  </a:cubicBezTo>
                  <a:lnTo>
                    <a:pt x="0" y="31179"/>
                  </a:lnTo>
                  <a:lnTo>
                    <a:pt x="28321" y="31179"/>
                  </a:lnTo>
                  <a:lnTo>
                    <a:pt x="28321" y="14161"/>
                  </a:lnTo>
                  <a:cubicBezTo>
                    <a:pt x="28321" y="14036"/>
                    <a:pt x="28321" y="13910"/>
                    <a:pt x="28321" y="13785"/>
                  </a:cubicBezTo>
                  <a:cubicBezTo>
                    <a:pt x="28321" y="13760"/>
                    <a:pt x="28321" y="13735"/>
                    <a:pt x="28321" y="13710"/>
                  </a:cubicBezTo>
                  <a:cubicBezTo>
                    <a:pt x="28321" y="13585"/>
                    <a:pt x="28321" y="13484"/>
                    <a:pt x="28296" y="13384"/>
                  </a:cubicBezTo>
                  <a:cubicBezTo>
                    <a:pt x="28296" y="13309"/>
                    <a:pt x="28296" y="13234"/>
                    <a:pt x="28296" y="13159"/>
                  </a:cubicBezTo>
                  <a:cubicBezTo>
                    <a:pt x="28296" y="13083"/>
                    <a:pt x="28296" y="13033"/>
                    <a:pt x="28271" y="12958"/>
                  </a:cubicBezTo>
                  <a:cubicBezTo>
                    <a:pt x="28271" y="12908"/>
                    <a:pt x="28271" y="12833"/>
                    <a:pt x="28271" y="12758"/>
                  </a:cubicBezTo>
                  <a:cubicBezTo>
                    <a:pt x="28246" y="12707"/>
                    <a:pt x="28246" y="12632"/>
                    <a:pt x="28246" y="12582"/>
                  </a:cubicBezTo>
                  <a:cubicBezTo>
                    <a:pt x="28221" y="12482"/>
                    <a:pt x="28221" y="12407"/>
                    <a:pt x="28221" y="12306"/>
                  </a:cubicBezTo>
                  <a:cubicBezTo>
                    <a:pt x="28196" y="12231"/>
                    <a:pt x="28196" y="12156"/>
                    <a:pt x="28171" y="12056"/>
                  </a:cubicBezTo>
                  <a:cubicBezTo>
                    <a:pt x="28171" y="12031"/>
                    <a:pt x="28171" y="11981"/>
                    <a:pt x="28146" y="11956"/>
                  </a:cubicBezTo>
                  <a:cubicBezTo>
                    <a:pt x="28146" y="11930"/>
                    <a:pt x="28146" y="11905"/>
                    <a:pt x="28146" y="11880"/>
                  </a:cubicBezTo>
                  <a:cubicBezTo>
                    <a:pt x="28146" y="11880"/>
                    <a:pt x="28146" y="11880"/>
                    <a:pt x="28146" y="11855"/>
                  </a:cubicBezTo>
                  <a:cubicBezTo>
                    <a:pt x="28121" y="11755"/>
                    <a:pt x="28121" y="11655"/>
                    <a:pt x="28096" y="11555"/>
                  </a:cubicBezTo>
                  <a:cubicBezTo>
                    <a:pt x="28096" y="11529"/>
                    <a:pt x="28071" y="11529"/>
                    <a:pt x="28071" y="11504"/>
                  </a:cubicBezTo>
                  <a:cubicBezTo>
                    <a:pt x="28071" y="11454"/>
                    <a:pt x="28071" y="11404"/>
                    <a:pt x="28046" y="11379"/>
                  </a:cubicBezTo>
                  <a:cubicBezTo>
                    <a:pt x="28046" y="11304"/>
                    <a:pt x="28021" y="11254"/>
                    <a:pt x="28021" y="11179"/>
                  </a:cubicBezTo>
                  <a:cubicBezTo>
                    <a:pt x="27971" y="11003"/>
                    <a:pt x="27945" y="10828"/>
                    <a:pt x="27895" y="10677"/>
                  </a:cubicBezTo>
                  <a:cubicBezTo>
                    <a:pt x="27870" y="10577"/>
                    <a:pt x="27845" y="10502"/>
                    <a:pt x="27820" y="10427"/>
                  </a:cubicBezTo>
                  <a:cubicBezTo>
                    <a:pt x="27820" y="10352"/>
                    <a:pt x="27795" y="10276"/>
                    <a:pt x="27770" y="10201"/>
                  </a:cubicBezTo>
                  <a:cubicBezTo>
                    <a:pt x="27745" y="10126"/>
                    <a:pt x="27720" y="10026"/>
                    <a:pt x="27695" y="9951"/>
                  </a:cubicBezTo>
                  <a:cubicBezTo>
                    <a:pt x="27695" y="9951"/>
                    <a:pt x="27695" y="9925"/>
                    <a:pt x="27695" y="9925"/>
                  </a:cubicBezTo>
                  <a:cubicBezTo>
                    <a:pt x="27645" y="9825"/>
                    <a:pt x="27620" y="9725"/>
                    <a:pt x="27595" y="9600"/>
                  </a:cubicBezTo>
                  <a:cubicBezTo>
                    <a:pt x="27544" y="9524"/>
                    <a:pt x="27519" y="9449"/>
                    <a:pt x="27494" y="9374"/>
                  </a:cubicBezTo>
                  <a:cubicBezTo>
                    <a:pt x="27469" y="9324"/>
                    <a:pt x="27469" y="9274"/>
                    <a:pt x="27444" y="9224"/>
                  </a:cubicBezTo>
                  <a:cubicBezTo>
                    <a:pt x="27369" y="9048"/>
                    <a:pt x="27319" y="8873"/>
                    <a:pt x="27244" y="8697"/>
                  </a:cubicBezTo>
                  <a:cubicBezTo>
                    <a:pt x="27219" y="8647"/>
                    <a:pt x="27194" y="8572"/>
                    <a:pt x="27143" y="8497"/>
                  </a:cubicBezTo>
                  <a:cubicBezTo>
                    <a:pt x="27043" y="8246"/>
                    <a:pt x="26943" y="8021"/>
                    <a:pt x="26818" y="7795"/>
                  </a:cubicBezTo>
                  <a:cubicBezTo>
                    <a:pt x="26793" y="7720"/>
                    <a:pt x="26742" y="7645"/>
                    <a:pt x="26717" y="7570"/>
                  </a:cubicBezTo>
                  <a:cubicBezTo>
                    <a:pt x="26667" y="7494"/>
                    <a:pt x="26642" y="7419"/>
                    <a:pt x="26592" y="7344"/>
                  </a:cubicBezTo>
                  <a:cubicBezTo>
                    <a:pt x="26517" y="7194"/>
                    <a:pt x="26417" y="7043"/>
                    <a:pt x="26341" y="6918"/>
                  </a:cubicBezTo>
                  <a:cubicBezTo>
                    <a:pt x="26291" y="6843"/>
                    <a:pt x="26266" y="6793"/>
                    <a:pt x="26241" y="6742"/>
                  </a:cubicBezTo>
                  <a:cubicBezTo>
                    <a:pt x="26116" y="6542"/>
                    <a:pt x="25991" y="6341"/>
                    <a:pt x="25865" y="6166"/>
                  </a:cubicBezTo>
                  <a:cubicBezTo>
                    <a:pt x="25815" y="6091"/>
                    <a:pt x="25765" y="6041"/>
                    <a:pt x="25740" y="5991"/>
                  </a:cubicBezTo>
                  <a:cubicBezTo>
                    <a:pt x="25615" y="5815"/>
                    <a:pt x="25489" y="5640"/>
                    <a:pt x="25339" y="5464"/>
                  </a:cubicBezTo>
                  <a:cubicBezTo>
                    <a:pt x="25314" y="5414"/>
                    <a:pt x="25264" y="5364"/>
                    <a:pt x="25239" y="5314"/>
                  </a:cubicBezTo>
                  <a:cubicBezTo>
                    <a:pt x="25013" y="5038"/>
                    <a:pt x="24763" y="4737"/>
                    <a:pt x="24512" y="4487"/>
                  </a:cubicBezTo>
                  <a:cubicBezTo>
                    <a:pt x="24462" y="4437"/>
                    <a:pt x="24412" y="4387"/>
                    <a:pt x="24362" y="4336"/>
                  </a:cubicBezTo>
                  <a:cubicBezTo>
                    <a:pt x="24311" y="4261"/>
                    <a:pt x="24236" y="4211"/>
                    <a:pt x="24186" y="4136"/>
                  </a:cubicBezTo>
                  <a:cubicBezTo>
                    <a:pt x="24061" y="4011"/>
                    <a:pt x="23935" y="3910"/>
                    <a:pt x="23810" y="3785"/>
                  </a:cubicBezTo>
                  <a:cubicBezTo>
                    <a:pt x="23760" y="3735"/>
                    <a:pt x="23685" y="3660"/>
                    <a:pt x="23610" y="3610"/>
                  </a:cubicBezTo>
                  <a:cubicBezTo>
                    <a:pt x="21103" y="1354"/>
                    <a:pt x="17795" y="1"/>
                    <a:pt x="14161"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1" name="Google Shape;501;p34"/>
            <p:cNvSpPr/>
            <p:nvPr/>
          </p:nvSpPr>
          <p:spPr>
            <a:xfrm>
              <a:off x="1476207" y="3408150"/>
              <a:ext cx="786319" cy="365217"/>
            </a:xfrm>
            <a:custGeom>
              <a:avLst/>
              <a:gdLst/>
              <a:ahLst/>
              <a:cxnLst/>
              <a:rect l="l" t="t" r="r" b="b"/>
              <a:pathLst>
                <a:path w="10201" h="4738" extrusionOk="0">
                  <a:moveTo>
                    <a:pt x="5113" y="1"/>
                  </a:moveTo>
                  <a:cubicBezTo>
                    <a:pt x="2406" y="1"/>
                    <a:pt x="201" y="2081"/>
                    <a:pt x="0" y="4738"/>
                  </a:cubicBezTo>
                  <a:lnTo>
                    <a:pt x="10201" y="4738"/>
                  </a:lnTo>
                  <a:cubicBezTo>
                    <a:pt x="10026" y="2081"/>
                    <a:pt x="7795" y="1"/>
                    <a:pt x="5113"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2" name="Google Shape;502;p34"/>
            <p:cNvSpPr/>
            <p:nvPr/>
          </p:nvSpPr>
          <p:spPr>
            <a:xfrm>
              <a:off x="801975" y="2119577"/>
              <a:ext cx="442454" cy="969929"/>
            </a:xfrm>
            <a:custGeom>
              <a:avLst/>
              <a:gdLst/>
              <a:ahLst/>
              <a:cxnLst/>
              <a:rect l="l" t="t" r="r" b="b"/>
              <a:pathLst>
                <a:path w="5740" h="12583" extrusionOk="0">
                  <a:moveTo>
                    <a:pt x="702" y="1"/>
                  </a:moveTo>
                  <a:cubicBezTo>
                    <a:pt x="677" y="76"/>
                    <a:pt x="652" y="151"/>
                    <a:pt x="627" y="252"/>
                  </a:cubicBezTo>
                  <a:cubicBezTo>
                    <a:pt x="577" y="402"/>
                    <a:pt x="527" y="577"/>
                    <a:pt x="477" y="753"/>
                  </a:cubicBezTo>
                  <a:cubicBezTo>
                    <a:pt x="226" y="1705"/>
                    <a:pt x="76" y="2708"/>
                    <a:pt x="26" y="3735"/>
                  </a:cubicBezTo>
                  <a:cubicBezTo>
                    <a:pt x="0" y="3961"/>
                    <a:pt x="0" y="4186"/>
                    <a:pt x="0" y="4437"/>
                  </a:cubicBezTo>
                  <a:lnTo>
                    <a:pt x="0" y="12582"/>
                  </a:lnTo>
                  <a:cubicBezTo>
                    <a:pt x="3234" y="12257"/>
                    <a:pt x="5740" y="9550"/>
                    <a:pt x="5740" y="6242"/>
                  </a:cubicBezTo>
                  <a:cubicBezTo>
                    <a:pt x="5740" y="3184"/>
                    <a:pt x="3584" y="628"/>
                    <a:pt x="702"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3" name="Google Shape;503;p34"/>
            <p:cNvSpPr/>
            <p:nvPr/>
          </p:nvSpPr>
          <p:spPr>
            <a:xfrm>
              <a:off x="2486592" y="2136997"/>
              <a:ext cx="498493" cy="981491"/>
            </a:xfrm>
            <a:custGeom>
              <a:avLst/>
              <a:gdLst/>
              <a:ahLst/>
              <a:cxnLst/>
              <a:rect l="l" t="t" r="r" b="b"/>
              <a:pathLst>
                <a:path w="6467" h="12733" extrusionOk="0">
                  <a:moveTo>
                    <a:pt x="5840" y="1"/>
                  </a:moveTo>
                  <a:cubicBezTo>
                    <a:pt x="2582" y="276"/>
                    <a:pt x="0" y="3008"/>
                    <a:pt x="0" y="6341"/>
                  </a:cubicBezTo>
                  <a:cubicBezTo>
                    <a:pt x="0" y="9875"/>
                    <a:pt x="2857" y="12732"/>
                    <a:pt x="6391" y="12732"/>
                  </a:cubicBezTo>
                  <a:lnTo>
                    <a:pt x="6466" y="12732"/>
                  </a:lnTo>
                  <a:lnTo>
                    <a:pt x="6466" y="4211"/>
                  </a:lnTo>
                  <a:cubicBezTo>
                    <a:pt x="6466" y="4086"/>
                    <a:pt x="6466" y="3960"/>
                    <a:pt x="6466" y="3835"/>
                  </a:cubicBezTo>
                  <a:cubicBezTo>
                    <a:pt x="6466" y="3635"/>
                    <a:pt x="6441" y="3409"/>
                    <a:pt x="6441" y="3209"/>
                  </a:cubicBezTo>
                  <a:cubicBezTo>
                    <a:pt x="6441" y="3133"/>
                    <a:pt x="6441" y="3083"/>
                    <a:pt x="6416" y="3008"/>
                  </a:cubicBezTo>
                  <a:cubicBezTo>
                    <a:pt x="6416" y="2958"/>
                    <a:pt x="6416" y="2883"/>
                    <a:pt x="6416" y="2808"/>
                  </a:cubicBezTo>
                  <a:cubicBezTo>
                    <a:pt x="6391" y="2757"/>
                    <a:pt x="6391" y="2682"/>
                    <a:pt x="6391" y="2632"/>
                  </a:cubicBezTo>
                  <a:cubicBezTo>
                    <a:pt x="6366" y="2532"/>
                    <a:pt x="6366" y="2457"/>
                    <a:pt x="6366" y="2356"/>
                  </a:cubicBezTo>
                  <a:cubicBezTo>
                    <a:pt x="6341" y="2281"/>
                    <a:pt x="6341" y="2206"/>
                    <a:pt x="6316" y="2106"/>
                  </a:cubicBezTo>
                  <a:cubicBezTo>
                    <a:pt x="6316" y="2081"/>
                    <a:pt x="6316" y="2031"/>
                    <a:pt x="6291" y="2006"/>
                  </a:cubicBezTo>
                  <a:cubicBezTo>
                    <a:pt x="6291" y="1980"/>
                    <a:pt x="6291" y="1955"/>
                    <a:pt x="6291" y="1930"/>
                  </a:cubicBezTo>
                  <a:cubicBezTo>
                    <a:pt x="6291" y="1930"/>
                    <a:pt x="6291" y="1930"/>
                    <a:pt x="6291" y="1905"/>
                  </a:cubicBezTo>
                  <a:cubicBezTo>
                    <a:pt x="6266" y="1805"/>
                    <a:pt x="6266" y="1705"/>
                    <a:pt x="6241" y="1605"/>
                  </a:cubicBezTo>
                  <a:cubicBezTo>
                    <a:pt x="6241" y="1579"/>
                    <a:pt x="6216" y="1579"/>
                    <a:pt x="6216" y="1554"/>
                  </a:cubicBezTo>
                  <a:cubicBezTo>
                    <a:pt x="6216" y="1504"/>
                    <a:pt x="6216" y="1454"/>
                    <a:pt x="6191" y="1429"/>
                  </a:cubicBezTo>
                  <a:cubicBezTo>
                    <a:pt x="6191" y="1354"/>
                    <a:pt x="6166" y="1304"/>
                    <a:pt x="6166" y="1229"/>
                  </a:cubicBezTo>
                  <a:cubicBezTo>
                    <a:pt x="6116" y="1053"/>
                    <a:pt x="6090" y="878"/>
                    <a:pt x="6040" y="727"/>
                  </a:cubicBezTo>
                  <a:cubicBezTo>
                    <a:pt x="6015" y="627"/>
                    <a:pt x="5990" y="552"/>
                    <a:pt x="5965" y="477"/>
                  </a:cubicBezTo>
                  <a:cubicBezTo>
                    <a:pt x="5965" y="402"/>
                    <a:pt x="5940" y="326"/>
                    <a:pt x="5915" y="251"/>
                  </a:cubicBezTo>
                  <a:cubicBezTo>
                    <a:pt x="5890" y="176"/>
                    <a:pt x="5865" y="76"/>
                    <a:pt x="5840" y="1"/>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4" name="Google Shape;504;p34"/>
            <p:cNvSpPr/>
            <p:nvPr/>
          </p:nvSpPr>
          <p:spPr>
            <a:xfrm>
              <a:off x="1138128" y="1570987"/>
              <a:ext cx="289830" cy="198565"/>
            </a:xfrm>
            <a:custGeom>
              <a:avLst/>
              <a:gdLst/>
              <a:ahLst/>
              <a:cxnLst/>
              <a:rect l="l" t="t" r="r" b="b"/>
              <a:pathLst>
                <a:path w="3760" h="2576" extrusionOk="0">
                  <a:moveTo>
                    <a:pt x="1604" y="0"/>
                  </a:moveTo>
                  <a:cubicBezTo>
                    <a:pt x="1028" y="401"/>
                    <a:pt x="502" y="852"/>
                    <a:pt x="0" y="1328"/>
                  </a:cubicBezTo>
                  <a:cubicBezTo>
                    <a:pt x="770" y="2098"/>
                    <a:pt x="1830" y="2575"/>
                    <a:pt x="2980" y="2575"/>
                  </a:cubicBezTo>
                  <a:cubicBezTo>
                    <a:pt x="3179" y="2575"/>
                    <a:pt x="3381" y="2561"/>
                    <a:pt x="3584" y="2531"/>
                  </a:cubicBezTo>
                  <a:cubicBezTo>
                    <a:pt x="3660" y="2506"/>
                    <a:pt x="3710" y="2506"/>
                    <a:pt x="3760" y="2506"/>
                  </a:cubicBezTo>
                  <a:lnTo>
                    <a:pt x="3334" y="501"/>
                  </a:lnTo>
                  <a:lnTo>
                    <a:pt x="3309" y="501"/>
                  </a:lnTo>
                  <a:cubicBezTo>
                    <a:pt x="3197" y="519"/>
                    <a:pt x="3087" y="527"/>
                    <a:pt x="2978" y="527"/>
                  </a:cubicBezTo>
                  <a:cubicBezTo>
                    <a:pt x="2455" y="527"/>
                    <a:pt x="1978" y="332"/>
                    <a:pt x="1604"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5" name="Google Shape;505;p34"/>
            <p:cNvSpPr/>
            <p:nvPr/>
          </p:nvSpPr>
          <p:spPr>
            <a:xfrm>
              <a:off x="2258585" y="1510555"/>
              <a:ext cx="129576" cy="39235"/>
            </a:xfrm>
            <a:custGeom>
              <a:avLst/>
              <a:gdLst/>
              <a:ahLst/>
              <a:cxnLst/>
              <a:rect l="l" t="t" r="r" b="b"/>
              <a:pathLst>
                <a:path w="1681" h="509" extrusionOk="0">
                  <a:moveTo>
                    <a:pt x="137" y="1"/>
                  </a:moveTo>
                  <a:cubicBezTo>
                    <a:pt x="77" y="1"/>
                    <a:pt x="26" y="46"/>
                    <a:pt x="26" y="107"/>
                  </a:cubicBezTo>
                  <a:cubicBezTo>
                    <a:pt x="1" y="183"/>
                    <a:pt x="51" y="258"/>
                    <a:pt x="126" y="283"/>
                  </a:cubicBezTo>
                  <a:lnTo>
                    <a:pt x="1505" y="508"/>
                  </a:lnTo>
                  <a:cubicBezTo>
                    <a:pt x="1580" y="508"/>
                    <a:pt x="1655" y="458"/>
                    <a:pt x="1655" y="383"/>
                  </a:cubicBezTo>
                  <a:cubicBezTo>
                    <a:pt x="1680" y="308"/>
                    <a:pt x="1630" y="233"/>
                    <a:pt x="1555" y="233"/>
                  </a:cubicBezTo>
                  <a:lnTo>
                    <a:pt x="176" y="7"/>
                  </a:lnTo>
                  <a:cubicBezTo>
                    <a:pt x="163" y="3"/>
                    <a:pt x="150" y="1"/>
                    <a:pt x="137"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6" name="Google Shape;506;p34"/>
            <p:cNvSpPr/>
            <p:nvPr/>
          </p:nvSpPr>
          <p:spPr>
            <a:xfrm>
              <a:off x="2237388" y="1633963"/>
              <a:ext cx="88953" cy="106297"/>
            </a:xfrm>
            <a:custGeom>
              <a:avLst/>
              <a:gdLst/>
              <a:ahLst/>
              <a:cxnLst/>
              <a:rect l="l" t="t" r="r" b="b"/>
              <a:pathLst>
                <a:path w="1154" h="1379" extrusionOk="0">
                  <a:moveTo>
                    <a:pt x="174" y="0"/>
                  </a:moveTo>
                  <a:cubicBezTo>
                    <a:pt x="143" y="0"/>
                    <a:pt x="109" y="13"/>
                    <a:pt x="75" y="35"/>
                  </a:cubicBezTo>
                  <a:cubicBezTo>
                    <a:pt x="25" y="60"/>
                    <a:pt x="0" y="161"/>
                    <a:pt x="50" y="211"/>
                  </a:cubicBezTo>
                  <a:lnTo>
                    <a:pt x="877" y="1313"/>
                  </a:lnTo>
                  <a:cubicBezTo>
                    <a:pt x="909" y="1361"/>
                    <a:pt x="951" y="1379"/>
                    <a:pt x="996" y="1379"/>
                  </a:cubicBezTo>
                  <a:cubicBezTo>
                    <a:pt x="1023" y="1379"/>
                    <a:pt x="1050" y="1373"/>
                    <a:pt x="1078" y="1364"/>
                  </a:cubicBezTo>
                  <a:cubicBezTo>
                    <a:pt x="1128" y="1313"/>
                    <a:pt x="1153" y="1213"/>
                    <a:pt x="1103" y="1163"/>
                  </a:cubicBezTo>
                  <a:lnTo>
                    <a:pt x="276" y="60"/>
                  </a:lnTo>
                  <a:cubicBezTo>
                    <a:pt x="248" y="19"/>
                    <a:pt x="213" y="0"/>
                    <a:pt x="17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7" name="Google Shape;507;p34"/>
            <p:cNvSpPr/>
            <p:nvPr/>
          </p:nvSpPr>
          <p:spPr>
            <a:xfrm>
              <a:off x="1939853" y="1470319"/>
              <a:ext cx="87026" cy="107299"/>
            </a:xfrm>
            <a:custGeom>
              <a:avLst/>
              <a:gdLst/>
              <a:ahLst/>
              <a:cxnLst/>
              <a:rect l="l" t="t" r="r" b="b"/>
              <a:pathLst>
                <a:path w="1129" h="1392" extrusionOk="0">
                  <a:moveTo>
                    <a:pt x="149" y="1"/>
                  </a:moveTo>
                  <a:cubicBezTo>
                    <a:pt x="121" y="1"/>
                    <a:pt x="95" y="9"/>
                    <a:pt x="76" y="28"/>
                  </a:cubicBezTo>
                  <a:cubicBezTo>
                    <a:pt x="26" y="78"/>
                    <a:pt x="0" y="178"/>
                    <a:pt x="51" y="228"/>
                  </a:cubicBezTo>
                  <a:lnTo>
                    <a:pt x="878" y="1331"/>
                  </a:lnTo>
                  <a:cubicBezTo>
                    <a:pt x="905" y="1373"/>
                    <a:pt x="940" y="1391"/>
                    <a:pt x="975" y="1391"/>
                  </a:cubicBezTo>
                  <a:cubicBezTo>
                    <a:pt x="1003" y="1391"/>
                    <a:pt x="1031" y="1379"/>
                    <a:pt x="1053" y="1356"/>
                  </a:cubicBezTo>
                  <a:cubicBezTo>
                    <a:pt x="1128" y="1306"/>
                    <a:pt x="1128" y="1231"/>
                    <a:pt x="1103" y="1181"/>
                  </a:cubicBezTo>
                  <a:lnTo>
                    <a:pt x="276" y="53"/>
                  </a:lnTo>
                  <a:cubicBezTo>
                    <a:pt x="245" y="22"/>
                    <a:pt x="195" y="1"/>
                    <a:pt x="149"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8" name="Google Shape;508;p34"/>
            <p:cNvSpPr/>
            <p:nvPr/>
          </p:nvSpPr>
          <p:spPr>
            <a:xfrm>
              <a:off x="2583175" y="1648223"/>
              <a:ext cx="54189" cy="55114"/>
            </a:xfrm>
            <a:custGeom>
              <a:avLst/>
              <a:gdLst/>
              <a:ahLst/>
              <a:cxnLst/>
              <a:rect l="l" t="t" r="r" b="b"/>
              <a:pathLst>
                <a:path w="703" h="715" extrusionOk="0">
                  <a:moveTo>
                    <a:pt x="502" y="1"/>
                  </a:moveTo>
                  <a:lnTo>
                    <a:pt x="50" y="477"/>
                  </a:lnTo>
                  <a:cubicBezTo>
                    <a:pt x="50" y="477"/>
                    <a:pt x="25" y="502"/>
                    <a:pt x="25" y="502"/>
                  </a:cubicBezTo>
                  <a:cubicBezTo>
                    <a:pt x="0" y="552"/>
                    <a:pt x="0" y="627"/>
                    <a:pt x="50" y="677"/>
                  </a:cubicBezTo>
                  <a:cubicBezTo>
                    <a:pt x="76" y="702"/>
                    <a:pt x="113" y="715"/>
                    <a:pt x="151" y="715"/>
                  </a:cubicBezTo>
                  <a:cubicBezTo>
                    <a:pt x="188" y="715"/>
                    <a:pt x="226" y="702"/>
                    <a:pt x="251" y="677"/>
                  </a:cubicBezTo>
                  <a:lnTo>
                    <a:pt x="702" y="176"/>
                  </a:lnTo>
                  <a:cubicBezTo>
                    <a:pt x="652" y="126"/>
                    <a:pt x="577" y="51"/>
                    <a:pt x="502"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9" name="Google Shape;509;p34"/>
            <p:cNvSpPr/>
            <p:nvPr/>
          </p:nvSpPr>
          <p:spPr>
            <a:xfrm>
              <a:off x="2086693" y="1473402"/>
              <a:ext cx="96661" cy="98589"/>
            </a:xfrm>
            <a:custGeom>
              <a:avLst/>
              <a:gdLst/>
              <a:ahLst/>
              <a:cxnLst/>
              <a:rect l="l" t="t" r="r" b="b"/>
              <a:pathLst>
                <a:path w="1254" h="1279" extrusionOk="0">
                  <a:moveTo>
                    <a:pt x="1103" y="0"/>
                  </a:moveTo>
                  <a:cubicBezTo>
                    <a:pt x="1065" y="0"/>
                    <a:pt x="1028" y="13"/>
                    <a:pt x="1003" y="38"/>
                  </a:cubicBezTo>
                  <a:lnTo>
                    <a:pt x="50" y="1041"/>
                  </a:lnTo>
                  <a:cubicBezTo>
                    <a:pt x="0" y="1091"/>
                    <a:pt x="0" y="1191"/>
                    <a:pt x="50" y="1241"/>
                  </a:cubicBezTo>
                  <a:cubicBezTo>
                    <a:pt x="88" y="1266"/>
                    <a:pt x="126" y="1279"/>
                    <a:pt x="160" y="1279"/>
                  </a:cubicBezTo>
                  <a:cubicBezTo>
                    <a:pt x="194" y="1279"/>
                    <a:pt x="226" y="1266"/>
                    <a:pt x="251" y="1241"/>
                  </a:cubicBezTo>
                  <a:lnTo>
                    <a:pt x="1203" y="239"/>
                  </a:lnTo>
                  <a:cubicBezTo>
                    <a:pt x="1253" y="188"/>
                    <a:pt x="1253" y="88"/>
                    <a:pt x="1203" y="38"/>
                  </a:cubicBezTo>
                  <a:cubicBezTo>
                    <a:pt x="1178" y="13"/>
                    <a:pt x="1141" y="0"/>
                    <a:pt x="1103"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0" name="Google Shape;510;p34"/>
            <p:cNvSpPr/>
            <p:nvPr/>
          </p:nvSpPr>
          <p:spPr>
            <a:xfrm>
              <a:off x="2376443" y="1638048"/>
              <a:ext cx="127572" cy="45556"/>
            </a:xfrm>
            <a:custGeom>
              <a:avLst/>
              <a:gdLst/>
              <a:ahLst/>
              <a:cxnLst/>
              <a:rect l="l" t="t" r="r" b="b"/>
              <a:pathLst>
                <a:path w="1655" h="591" extrusionOk="0">
                  <a:moveTo>
                    <a:pt x="1494" y="1"/>
                  </a:moveTo>
                  <a:cubicBezTo>
                    <a:pt x="1481" y="1"/>
                    <a:pt x="1468" y="3"/>
                    <a:pt x="1454" y="7"/>
                  </a:cubicBezTo>
                  <a:lnTo>
                    <a:pt x="126" y="333"/>
                  </a:lnTo>
                  <a:cubicBezTo>
                    <a:pt x="51" y="333"/>
                    <a:pt x="1" y="408"/>
                    <a:pt x="26" y="484"/>
                  </a:cubicBezTo>
                  <a:cubicBezTo>
                    <a:pt x="46" y="545"/>
                    <a:pt x="101" y="590"/>
                    <a:pt x="161" y="590"/>
                  </a:cubicBezTo>
                  <a:cubicBezTo>
                    <a:pt x="175" y="590"/>
                    <a:pt x="188" y="588"/>
                    <a:pt x="201" y="584"/>
                  </a:cubicBezTo>
                  <a:lnTo>
                    <a:pt x="1529" y="258"/>
                  </a:lnTo>
                  <a:cubicBezTo>
                    <a:pt x="1605" y="258"/>
                    <a:pt x="1655" y="183"/>
                    <a:pt x="1630" y="108"/>
                  </a:cubicBezTo>
                  <a:cubicBezTo>
                    <a:pt x="1609" y="46"/>
                    <a:pt x="1555" y="1"/>
                    <a:pt x="1494"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1" name="Google Shape;511;p34"/>
            <p:cNvSpPr/>
            <p:nvPr/>
          </p:nvSpPr>
          <p:spPr>
            <a:xfrm>
              <a:off x="2032582" y="1663177"/>
              <a:ext cx="125644" cy="43089"/>
            </a:xfrm>
            <a:custGeom>
              <a:avLst/>
              <a:gdLst/>
              <a:ahLst/>
              <a:cxnLst/>
              <a:rect l="l" t="t" r="r" b="b"/>
              <a:pathLst>
                <a:path w="1630" h="559" extrusionOk="0">
                  <a:moveTo>
                    <a:pt x="1485" y="1"/>
                  </a:moveTo>
                  <a:cubicBezTo>
                    <a:pt x="1473" y="1"/>
                    <a:pt x="1463" y="3"/>
                    <a:pt x="1454" y="7"/>
                  </a:cubicBezTo>
                  <a:lnTo>
                    <a:pt x="101" y="333"/>
                  </a:lnTo>
                  <a:cubicBezTo>
                    <a:pt x="76" y="333"/>
                    <a:pt x="51" y="358"/>
                    <a:pt x="26" y="383"/>
                  </a:cubicBezTo>
                  <a:cubicBezTo>
                    <a:pt x="26" y="383"/>
                    <a:pt x="0" y="408"/>
                    <a:pt x="0" y="408"/>
                  </a:cubicBezTo>
                  <a:cubicBezTo>
                    <a:pt x="76" y="433"/>
                    <a:pt x="126" y="458"/>
                    <a:pt x="201" y="483"/>
                  </a:cubicBezTo>
                  <a:cubicBezTo>
                    <a:pt x="251" y="508"/>
                    <a:pt x="301" y="533"/>
                    <a:pt x="376" y="559"/>
                  </a:cubicBezTo>
                  <a:lnTo>
                    <a:pt x="1504" y="283"/>
                  </a:lnTo>
                  <a:cubicBezTo>
                    <a:pt x="1554" y="258"/>
                    <a:pt x="1579" y="233"/>
                    <a:pt x="1579" y="208"/>
                  </a:cubicBezTo>
                  <a:cubicBezTo>
                    <a:pt x="1604" y="183"/>
                    <a:pt x="1630" y="132"/>
                    <a:pt x="1604" y="107"/>
                  </a:cubicBezTo>
                  <a:cubicBezTo>
                    <a:pt x="1604" y="46"/>
                    <a:pt x="1537" y="1"/>
                    <a:pt x="1485"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2" name="Google Shape;512;p34"/>
            <p:cNvSpPr/>
            <p:nvPr/>
          </p:nvSpPr>
          <p:spPr>
            <a:xfrm>
              <a:off x="1671301" y="3004396"/>
              <a:ext cx="127572" cy="39235"/>
            </a:xfrm>
            <a:custGeom>
              <a:avLst/>
              <a:gdLst/>
              <a:ahLst/>
              <a:cxnLst/>
              <a:rect l="l" t="t" r="r" b="b"/>
              <a:pathLst>
                <a:path w="1655" h="509" extrusionOk="0">
                  <a:moveTo>
                    <a:pt x="151" y="1"/>
                  </a:moveTo>
                  <a:cubicBezTo>
                    <a:pt x="76" y="1"/>
                    <a:pt x="26" y="51"/>
                    <a:pt x="1" y="126"/>
                  </a:cubicBezTo>
                  <a:cubicBezTo>
                    <a:pt x="1" y="201"/>
                    <a:pt x="51" y="276"/>
                    <a:pt x="126" y="276"/>
                  </a:cubicBezTo>
                  <a:lnTo>
                    <a:pt x="1479" y="502"/>
                  </a:lnTo>
                  <a:cubicBezTo>
                    <a:pt x="1493" y="506"/>
                    <a:pt x="1506" y="508"/>
                    <a:pt x="1519" y="508"/>
                  </a:cubicBezTo>
                  <a:cubicBezTo>
                    <a:pt x="1579" y="508"/>
                    <a:pt x="1630" y="464"/>
                    <a:pt x="1630" y="402"/>
                  </a:cubicBezTo>
                  <a:cubicBezTo>
                    <a:pt x="1655" y="327"/>
                    <a:pt x="1605" y="251"/>
                    <a:pt x="1530" y="226"/>
                  </a:cubicBezTo>
                  <a:lnTo>
                    <a:pt x="151" y="1"/>
                  </a:lnTo>
                  <a:close/>
                </a:path>
              </a:pathLst>
            </a:custGeom>
            <a:solidFill>
              <a:srgbClr val="FFE400"/>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3" name="Google Shape;513;p34"/>
            <p:cNvSpPr/>
            <p:nvPr/>
          </p:nvSpPr>
          <p:spPr>
            <a:xfrm>
              <a:off x="1895454" y="3000542"/>
              <a:ext cx="75387" cy="76851"/>
            </a:xfrm>
            <a:custGeom>
              <a:avLst/>
              <a:gdLst/>
              <a:ahLst/>
              <a:cxnLst/>
              <a:rect l="l" t="t" r="r" b="b"/>
              <a:pathLst>
                <a:path w="978" h="997" extrusionOk="0">
                  <a:moveTo>
                    <a:pt x="0" y="1"/>
                  </a:moveTo>
                  <a:lnTo>
                    <a:pt x="702" y="928"/>
                  </a:lnTo>
                  <a:cubicBezTo>
                    <a:pt x="727" y="953"/>
                    <a:pt x="727" y="953"/>
                    <a:pt x="752" y="978"/>
                  </a:cubicBezTo>
                  <a:cubicBezTo>
                    <a:pt x="777" y="991"/>
                    <a:pt x="802" y="997"/>
                    <a:pt x="827" y="997"/>
                  </a:cubicBezTo>
                  <a:cubicBezTo>
                    <a:pt x="852" y="997"/>
                    <a:pt x="877" y="991"/>
                    <a:pt x="902" y="978"/>
                  </a:cubicBezTo>
                  <a:cubicBezTo>
                    <a:pt x="952" y="928"/>
                    <a:pt x="977" y="828"/>
                    <a:pt x="927" y="778"/>
                  </a:cubicBezTo>
                  <a:lnTo>
                    <a:pt x="677" y="427"/>
                  </a:lnTo>
                  <a:lnTo>
                    <a:pt x="0" y="1"/>
                  </a:ln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4" name="Google Shape;514;p34"/>
            <p:cNvSpPr/>
            <p:nvPr/>
          </p:nvSpPr>
          <p:spPr>
            <a:xfrm>
              <a:off x="1648099" y="3127881"/>
              <a:ext cx="88953" cy="106682"/>
            </a:xfrm>
            <a:custGeom>
              <a:avLst/>
              <a:gdLst/>
              <a:ahLst/>
              <a:cxnLst/>
              <a:rect l="l" t="t" r="r" b="b"/>
              <a:pathLst>
                <a:path w="1154" h="1384" extrusionOk="0">
                  <a:moveTo>
                    <a:pt x="161" y="0"/>
                  </a:moveTo>
                  <a:cubicBezTo>
                    <a:pt x="134" y="0"/>
                    <a:pt x="105" y="9"/>
                    <a:pt x="76" y="28"/>
                  </a:cubicBezTo>
                  <a:cubicBezTo>
                    <a:pt x="26" y="78"/>
                    <a:pt x="1" y="153"/>
                    <a:pt x="51" y="228"/>
                  </a:cubicBezTo>
                  <a:lnTo>
                    <a:pt x="878" y="1331"/>
                  </a:lnTo>
                  <a:cubicBezTo>
                    <a:pt x="909" y="1362"/>
                    <a:pt x="950" y="1383"/>
                    <a:pt x="994" y="1383"/>
                  </a:cubicBezTo>
                  <a:cubicBezTo>
                    <a:pt x="1021" y="1383"/>
                    <a:pt x="1050" y="1375"/>
                    <a:pt x="1079" y="1356"/>
                  </a:cubicBezTo>
                  <a:cubicBezTo>
                    <a:pt x="1129" y="1306"/>
                    <a:pt x="1154" y="1231"/>
                    <a:pt x="1104" y="1156"/>
                  </a:cubicBezTo>
                  <a:lnTo>
                    <a:pt x="277" y="53"/>
                  </a:lnTo>
                  <a:cubicBezTo>
                    <a:pt x="246" y="22"/>
                    <a:pt x="205" y="0"/>
                    <a:pt x="161"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5" name="Google Shape;515;p34"/>
            <p:cNvSpPr/>
            <p:nvPr/>
          </p:nvSpPr>
          <p:spPr>
            <a:xfrm>
              <a:off x="1350641" y="2965008"/>
              <a:ext cx="88953" cy="107299"/>
            </a:xfrm>
            <a:custGeom>
              <a:avLst/>
              <a:gdLst/>
              <a:ahLst/>
              <a:cxnLst/>
              <a:rect l="l" t="t" r="r" b="b"/>
              <a:pathLst>
                <a:path w="1154" h="1392" extrusionOk="0">
                  <a:moveTo>
                    <a:pt x="175" y="1"/>
                  </a:moveTo>
                  <a:cubicBezTo>
                    <a:pt x="143" y="1"/>
                    <a:pt x="109" y="13"/>
                    <a:pt x="75" y="36"/>
                  </a:cubicBezTo>
                  <a:cubicBezTo>
                    <a:pt x="25" y="86"/>
                    <a:pt x="0" y="161"/>
                    <a:pt x="50" y="211"/>
                  </a:cubicBezTo>
                  <a:lnTo>
                    <a:pt x="878" y="1339"/>
                  </a:lnTo>
                  <a:cubicBezTo>
                    <a:pt x="908" y="1370"/>
                    <a:pt x="949" y="1391"/>
                    <a:pt x="993" y="1391"/>
                  </a:cubicBezTo>
                  <a:cubicBezTo>
                    <a:pt x="1021" y="1391"/>
                    <a:pt x="1049" y="1383"/>
                    <a:pt x="1078" y="1364"/>
                  </a:cubicBezTo>
                  <a:cubicBezTo>
                    <a:pt x="1128" y="1314"/>
                    <a:pt x="1153" y="1239"/>
                    <a:pt x="1103" y="1163"/>
                  </a:cubicBezTo>
                  <a:lnTo>
                    <a:pt x="276" y="61"/>
                  </a:lnTo>
                  <a:cubicBezTo>
                    <a:pt x="248" y="19"/>
                    <a:pt x="213" y="1"/>
                    <a:pt x="175"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6" name="Google Shape;516;p34"/>
            <p:cNvSpPr/>
            <p:nvPr/>
          </p:nvSpPr>
          <p:spPr>
            <a:xfrm>
              <a:off x="1993964" y="3110692"/>
              <a:ext cx="88953" cy="86024"/>
            </a:xfrm>
            <a:custGeom>
              <a:avLst/>
              <a:gdLst/>
              <a:ahLst/>
              <a:cxnLst/>
              <a:rect l="l" t="t" r="r" b="b"/>
              <a:pathLst>
                <a:path w="1154" h="1116" extrusionOk="0">
                  <a:moveTo>
                    <a:pt x="902" y="0"/>
                  </a:moveTo>
                  <a:lnTo>
                    <a:pt x="50" y="902"/>
                  </a:lnTo>
                  <a:lnTo>
                    <a:pt x="25" y="902"/>
                  </a:lnTo>
                  <a:cubicBezTo>
                    <a:pt x="0" y="978"/>
                    <a:pt x="0" y="1053"/>
                    <a:pt x="50" y="1078"/>
                  </a:cubicBezTo>
                  <a:cubicBezTo>
                    <a:pt x="75" y="1103"/>
                    <a:pt x="113" y="1115"/>
                    <a:pt x="151" y="1115"/>
                  </a:cubicBezTo>
                  <a:cubicBezTo>
                    <a:pt x="188" y="1115"/>
                    <a:pt x="226" y="1103"/>
                    <a:pt x="251" y="1078"/>
                  </a:cubicBezTo>
                  <a:lnTo>
                    <a:pt x="1153" y="151"/>
                  </a:lnTo>
                  <a:lnTo>
                    <a:pt x="902" y="0"/>
                  </a:lnTo>
                  <a:close/>
                </a:path>
              </a:pathLst>
            </a:custGeom>
            <a:solidFill>
              <a:srgbClr val="FFE400"/>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7" name="Google Shape;517;p34"/>
            <p:cNvSpPr/>
            <p:nvPr/>
          </p:nvSpPr>
          <p:spPr>
            <a:xfrm>
              <a:off x="1497482" y="2967243"/>
              <a:ext cx="96661" cy="98126"/>
            </a:xfrm>
            <a:custGeom>
              <a:avLst/>
              <a:gdLst/>
              <a:ahLst/>
              <a:cxnLst/>
              <a:rect l="l" t="t" r="r" b="b"/>
              <a:pathLst>
                <a:path w="1254" h="1273" extrusionOk="0">
                  <a:moveTo>
                    <a:pt x="1103" y="0"/>
                  </a:moveTo>
                  <a:cubicBezTo>
                    <a:pt x="1065" y="0"/>
                    <a:pt x="1028" y="19"/>
                    <a:pt x="1003" y="57"/>
                  </a:cubicBezTo>
                  <a:lnTo>
                    <a:pt x="50" y="1059"/>
                  </a:lnTo>
                  <a:cubicBezTo>
                    <a:pt x="0" y="1109"/>
                    <a:pt x="0" y="1184"/>
                    <a:pt x="50" y="1235"/>
                  </a:cubicBezTo>
                  <a:cubicBezTo>
                    <a:pt x="88" y="1260"/>
                    <a:pt x="125" y="1272"/>
                    <a:pt x="160" y="1272"/>
                  </a:cubicBezTo>
                  <a:cubicBezTo>
                    <a:pt x="194" y="1272"/>
                    <a:pt x="226" y="1260"/>
                    <a:pt x="251" y="1235"/>
                  </a:cubicBezTo>
                  <a:lnTo>
                    <a:pt x="1203" y="232"/>
                  </a:lnTo>
                  <a:cubicBezTo>
                    <a:pt x="1253" y="182"/>
                    <a:pt x="1253" y="107"/>
                    <a:pt x="1203" y="57"/>
                  </a:cubicBezTo>
                  <a:cubicBezTo>
                    <a:pt x="1178" y="19"/>
                    <a:pt x="1140" y="0"/>
                    <a:pt x="1103"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8" name="Google Shape;518;p34"/>
            <p:cNvSpPr/>
            <p:nvPr/>
          </p:nvSpPr>
          <p:spPr>
            <a:xfrm>
              <a:off x="1787231" y="3131889"/>
              <a:ext cx="127572" cy="46943"/>
            </a:xfrm>
            <a:custGeom>
              <a:avLst/>
              <a:gdLst/>
              <a:ahLst/>
              <a:cxnLst/>
              <a:rect l="l" t="t" r="r" b="b"/>
              <a:pathLst>
                <a:path w="1655" h="609" extrusionOk="0">
                  <a:moveTo>
                    <a:pt x="1479" y="1"/>
                  </a:moveTo>
                  <a:lnTo>
                    <a:pt x="126" y="327"/>
                  </a:lnTo>
                  <a:cubicBezTo>
                    <a:pt x="51" y="352"/>
                    <a:pt x="0" y="427"/>
                    <a:pt x="26" y="502"/>
                  </a:cubicBezTo>
                  <a:cubicBezTo>
                    <a:pt x="46" y="564"/>
                    <a:pt x="101" y="609"/>
                    <a:pt x="161" y="609"/>
                  </a:cubicBezTo>
                  <a:cubicBezTo>
                    <a:pt x="174" y="609"/>
                    <a:pt x="188" y="607"/>
                    <a:pt x="201" y="602"/>
                  </a:cubicBezTo>
                  <a:lnTo>
                    <a:pt x="1529" y="277"/>
                  </a:lnTo>
                  <a:cubicBezTo>
                    <a:pt x="1605" y="251"/>
                    <a:pt x="1655" y="176"/>
                    <a:pt x="1630" y="101"/>
                  </a:cubicBezTo>
                  <a:cubicBezTo>
                    <a:pt x="1630" y="26"/>
                    <a:pt x="1554" y="1"/>
                    <a:pt x="1479"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9" name="Google Shape;519;p34"/>
            <p:cNvSpPr/>
            <p:nvPr/>
          </p:nvSpPr>
          <p:spPr>
            <a:xfrm>
              <a:off x="1538027" y="2836359"/>
              <a:ext cx="125644" cy="44477"/>
            </a:xfrm>
            <a:custGeom>
              <a:avLst/>
              <a:gdLst/>
              <a:ahLst/>
              <a:cxnLst/>
              <a:rect l="l" t="t" r="r" b="b"/>
              <a:pathLst>
                <a:path w="1630" h="577" extrusionOk="0">
                  <a:moveTo>
                    <a:pt x="1354" y="0"/>
                  </a:moveTo>
                  <a:lnTo>
                    <a:pt x="126" y="301"/>
                  </a:lnTo>
                  <a:cubicBezTo>
                    <a:pt x="76" y="301"/>
                    <a:pt x="51" y="326"/>
                    <a:pt x="51" y="351"/>
                  </a:cubicBezTo>
                  <a:cubicBezTo>
                    <a:pt x="25" y="401"/>
                    <a:pt x="0" y="426"/>
                    <a:pt x="25" y="476"/>
                  </a:cubicBezTo>
                  <a:cubicBezTo>
                    <a:pt x="51" y="552"/>
                    <a:pt x="126" y="577"/>
                    <a:pt x="176" y="577"/>
                  </a:cubicBezTo>
                  <a:lnTo>
                    <a:pt x="1529" y="251"/>
                  </a:lnTo>
                  <a:cubicBezTo>
                    <a:pt x="1554" y="226"/>
                    <a:pt x="1604" y="201"/>
                    <a:pt x="1604" y="176"/>
                  </a:cubicBezTo>
                  <a:lnTo>
                    <a:pt x="1629" y="176"/>
                  </a:lnTo>
                  <a:lnTo>
                    <a:pt x="1354" y="0"/>
                  </a:lnTo>
                  <a:close/>
                </a:path>
              </a:pathLst>
            </a:custGeom>
            <a:solidFill>
              <a:srgbClr val="FFE400"/>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0" name="Google Shape;520;p34"/>
            <p:cNvSpPr/>
            <p:nvPr/>
          </p:nvSpPr>
          <p:spPr>
            <a:xfrm>
              <a:off x="1445298" y="3157018"/>
              <a:ext cx="123717" cy="42627"/>
            </a:xfrm>
            <a:custGeom>
              <a:avLst/>
              <a:gdLst/>
              <a:ahLst/>
              <a:cxnLst/>
              <a:rect l="l" t="t" r="r" b="b"/>
              <a:pathLst>
                <a:path w="1605" h="553" extrusionOk="0">
                  <a:moveTo>
                    <a:pt x="1429" y="1"/>
                  </a:moveTo>
                  <a:lnTo>
                    <a:pt x="76" y="326"/>
                  </a:lnTo>
                  <a:cubicBezTo>
                    <a:pt x="51" y="352"/>
                    <a:pt x="25" y="377"/>
                    <a:pt x="0" y="402"/>
                  </a:cubicBezTo>
                  <a:cubicBezTo>
                    <a:pt x="51" y="427"/>
                    <a:pt x="101" y="452"/>
                    <a:pt x="176" y="477"/>
                  </a:cubicBezTo>
                  <a:cubicBezTo>
                    <a:pt x="226" y="502"/>
                    <a:pt x="276" y="527"/>
                    <a:pt x="351" y="552"/>
                  </a:cubicBezTo>
                  <a:lnTo>
                    <a:pt x="1479" y="276"/>
                  </a:lnTo>
                  <a:cubicBezTo>
                    <a:pt x="1529" y="276"/>
                    <a:pt x="1554" y="251"/>
                    <a:pt x="1579" y="226"/>
                  </a:cubicBezTo>
                  <a:cubicBezTo>
                    <a:pt x="1579" y="176"/>
                    <a:pt x="1604" y="151"/>
                    <a:pt x="1579" y="101"/>
                  </a:cubicBezTo>
                  <a:cubicBezTo>
                    <a:pt x="1579" y="26"/>
                    <a:pt x="1504" y="1"/>
                    <a:pt x="1429"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1" name="Google Shape;521;p34"/>
            <p:cNvSpPr/>
            <p:nvPr/>
          </p:nvSpPr>
          <p:spPr>
            <a:xfrm>
              <a:off x="801975" y="2364928"/>
              <a:ext cx="539038" cy="913890"/>
            </a:xfrm>
            <a:custGeom>
              <a:avLst/>
              <a:gdLst/>
              <a:ahLst/>
              <a:cxnLst/>
              <a:rect l="l" t="t" r="r" b="b"/>
              <a:pathLst>
                <a:path w="6993" h="11856" extrusionOk="0">
                  <a:moveTo>
                    <a:pt x="51" y="1"/>
                  </a:moveTo>
                  <a:cubicBezTo>
                    <a:pt x="51" y="51"/>
                    <a:pt x="51" y="101"/>
                    <a:pt x="51" y="151"/>
                  </a:cubicBezTo>
                  <a:cubicBezTo>
                    <a:pt x="953" y="226"/>
                    <a:pt x="1855" y="527"/>
                    <a:pt x="2582" y="1079"/>
                  </a:cubicBezTo>
                  <a:lnTo>
                    <a:pt x="2682" y="953"/>
                  </a:lnTo>
                  <a:cubicBezTo>
                    <a:pt x="1930" y="377"/>
                    <a:pt x="1003" y="51"/>
                    <a:pt x="51" y="1"/>
                  </a:cubicBezTo>
                  <a:close/>
                  <a:moveTo>
                    <a:pt x="3685" y="9124"/>
                  </a:moveTo>
                  <a:cubicBezTo>
                    <a:pt x="4036" y="9124"/>
                    <a:pt x="4462" y="9199"/>
                    <a:pt x="4888" y="9399"/>
                  </a:cubicBezTo>
                  <a:cubicBezTo>
                    <a:pt x="5489" y="9625"/>
                    <a:pt x="5940" y="9951"/>
                    <a:pt x="6241" y="10327"/>
                  </a:cubicBezTo>
                  <a:cubicBezTo>
                    <a:pt x="6241" y="10327"/>
                    <a:pt x="6266" y="10352"/>
                    <a:pt x="6266" y="10377"/>
                  </a:cubicBezTo>
                  <a:cubicBezTo>
                    <a:pt x="6216" y="10477"/>
                    <a:pt x="6141" y="10577"/>
                    <a:pt x="6041" y="10678"/>
                  </a:cubicBezTo>
                  <a:cubicBezTo>
                    <a:pt x="5516" y="11290"/>
                    <a:pt x="4705" y="11654"/>
                    <a:pt x="3875" y="11654"/>
                  </a:cubicBezTo>
                  <a:cubicBezTo>
                    <a:pt x="3753" y="11654"/>
                    <a:pt x="3631" y="11646"/>
                    <a:pt x="3509" y="11630"/>
                  </a:cubicBezTo>
                  <a:cubicBezTo>
                    <a:pt x="2933" y="11580"/>
                    <a:pt x="2281" y="11254"/>
                    <a:pt x="2131" y="10653"/>
                  </a:cubicBezTo>
                  <a:cubicBezTo>
                    <a:pt x="1980" y="10051"/>
                    <a:pt x="2457" y="9425"/>
                    <a:pt x="3033" y="9224"/>
                  </a:cubicBezTo>
                  <a:cubicBezTo>
                    <a:pt x="3234" y="9149"/>
                    <a:pt x="3434" y="9124"/>
                    <a:pt x="3685" y="9124"/>
                  </a:cubicBezTo>
                  <a:close/>
                  <a:moveTo>
                    <a:pt x="3183" y="5790"/>
                  </a:moveTo>
                  <a:cubicBezTo>
                    <a:pt x="2056" y="5790"/>
                    <a:pt x="953" y="6141"/>
                    <a:pt x="26" y="6818"/>
                  </a:cubicBezTo>
                  <a:cubicBezTo>
                    <a:pt x="26" y="6843"/>
                    <a:pt x="26" y="6843"/>
                    <a:pt x="0" y="6843"/>
                  </a:cubicBezTo>
                  <a:lnTo>
                    <a:pt x="0" y="7069"/>
                  </a:lnTo>
                  <a:cubicBezTo>
                    <a:pt x="51" y="7018"/>
                    <a:pt x="101" y="6993"/>
                    <a:pt x="126" y="6943"/>
                  </a:cubicBezTo>
                  <a:cubicBezTo>
                    <a:pt x="1003" y="6317"/>
                    <a:pt x="2081" y="5941"/>
                    <a:pt x="3158" y="5941"/>
                  </a:cubicBezTo>
                  <a:lnTo>
                    <a:pt x="3183" y="5941"/>
                  </a:lnTo>
                  <a:cubicBezTo>
                    <a:pt x="4462" y="5966"/>
                    <a:pt x="6066" y="6617"/>
                    <a:pt x="6567" y="8046"/>
                  </a:cubicBezTo>
                  <a:cubicBezTo>
                    <a:pt x="6667" y="8297"/>
                    <a:pt x="6717" y="8597"/>
                    <a:pt x="6717" y="8873"/>
                  </a:cubicBezTo>
                  <a:cubicBezTo>
                    <a:pt x="6717" y="9349"/>
                    <a:pt x="6592" y="9800"/>
                    <a:pt x="6366" y="10227"/>
                  </a:cubicBezTo>
                  <a:cubicBezTo>
                    <a:pt x="6041" y="9826"/>
                    <a:pt x="5564" y="9500"/>
                    <a:pt x="4963" y="9249"/>
                  </a:cubicBezTo>
                  <a:cubicBezTo>
                    <a:pt x="4506" y="9051"/>
                    <a:pt x="4077" y="8955"/>
                    <a:pt x="3681" y="8955"/>
                  </a:cubicBezTo>
                  <a:cubicBezTo>
                    <a:pt x="3426" y="8955"/>
                    <a:pt x="3184" y="8995"/>
                    <a:pt x="2958" y="9074"/>
                  </a:cubicBezTo>
                  <a:cubicBezTo>
                    <a:pt x="2331" y="9299"/>
                    <a:pt x="1780" y="10001"/>
                    <a:pt x="1955" y="10703"/>
                  </a:cubicBezTo>
                  <a:cubicBezTo>
                    <a:pt x="2156" y="11404"/>
                    <a:pt x="2908" y="11730"/>
                    <a:pt x="3509" y="11805"/>
                  </a:cubicBezTo>
                  <a:cubicBezTo>
                    <a:pt x="3631" y="11821"/>
                    <a:pt x="3753" y="11828"/>
                    <a:pt x="3875" y="11828"/>
                  </a:cubicBezTo>
                  <a:cubicBezTo>
                    <a:pt x="4756" y="11828"/>
                    <a:pt x="5615" y="11438"/>
                    <a:pt x="6166" y="10778"/>
                  </a:cubicBezTo>
                  <a:cubicBezTo>
                    <a:pt x="6241" y="10703"/>
                    <a:pt x="6316" y="10602"/>
                    <a:pt x="6366" y="10527"/>
                  </a:cubicBezTo>
                  <a:cubicBezTo>
                    <a:pt x="6642" y="10928"/>
                    <a:pt x="6742" y="11404"/>
                    <a:pt x="6642" y="11831"/>
                  </a:cubicBezTo>
                  <a:lnTo>
                    <a:pt x="6792" y="11856"/>
                  </a:lnTo>
                  <a:cubicBezTo>
                    <a:pt x="6918" y="11379"/>
                    <a:pt x="6792" y="10828"/>
                    <a:pt x="6467" y="10352"/>
                  </a:cubicBezTo>
                  <a:cubicBezTo>
                    <a:pt x="6893" y="9650"/>
                    <a:pt x="6993" y="8748"/>
                    <a:pt x="6717" y="7996"/>
                  </a:cubicBezTo>
                  <a:cubicBezTo>
                    <a:pt x="6191" y="6492"/>
                    <a:pt x="4537" y="5790"/>
                    <a:pt x="3183" y="579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2" name="Google Shape;522;p34"/>
            <p:cNvSpPr/>
            <p:nvPr/>
          </p:nvSpPr>
          <p:spPr>
            <a:xfrm>
              <a:off x="838666" y="3240266"/>
              <a:ext cx="1062659" cy="454864"/>
            </a:xfrm>
            <a:custGeom>
              <a:avLst/>
              <a:gdLst/>
              <a:ahLst/>
              <a:cxnLst/>
              <a:rect l="l" t="t" r="r" b="b"/>
              <a:pathLst>
                <a:path w="13786" h="5901" extrusionOk="0">
                  <a:moveTo>
                    <a:pt x="7660" y="0"/>
                  </a:moveTo>
                  <a:cubicBezTo>
                    <a:pt x="6246" y="0"/>
                    <a:pt x="4832" y="217"/>
                    <a:pt x="3484" y="600"/>
                  </a:cubicBezTo>
                  <a:cubicBezTo>
                    <a:pt x="3209" y="675"/>
                    <a:pt x="2933" y="775"/>
                    <a:pt x="2657" y="901"/>
                  </a:cubicBezTo>
                  <a:cubicBezTo>
                    <a:pt x="1429" y="1402"/>
                    <a:pt x="176" y="2404"/>
                    <a:pt x="51" y="3833"/>
                  </a:cubicBezTo>
                  <a:cubicBezTo>
                    <a:pt x="1" y="4635"/>
                    <a:pt x="402" y="5487"/>
                    <a:pt x="1154" y="5763"/>
                  </a:cubicBezTo>
                  <a:cubicBezTo>
                    <a:pt x="1390" y="5857"/>
                    <a:pt x="1624" y="5894"/>
                    <a:pt x="1857" y="5894"/>
                  </a:cubicBezTo>
                  <a:cubicBezTo>
                    <a:pt x="2618" y="5894"/>
                    <a:pt x="3366" y="5507"/>
                    <a:pt x="4132" y="5507"/>
                  </a:cubicBezTo>
                  <a:cubicBezTo>
                    <a:pt x="4250" y="5507"/>
                    <a:pt x="4368" y="5516"/>
                    <a:pt x="4487" y="5537"/>
                  </a:cubicBezTo>
                  <a:cubicBezTo>
                    <a:pt x="4913" y="5612"/>
                    <a:pt x="5339" y="5763"/>
                    <a:pt x="5765" y="5838"/>
                  </a:cubicBezTo>
                  <a:cubicBezTo>
                    <a:pt x="5993" y="5881"/>
                    <a:pt x="6212" y="5900"/>
                    <a:pt x="6423" y="5900"/>
                  </a:cubicBezTo>
                  <a:cubicBezTo>
                    <a:pt x="7325" y="5900"/>
                    <a:pt x="8100" y="5547"/>
                    <a:pt x="8973" y="5161"/>
                  </a:cubicBezTo>
                  <a:cubicBezTo>
                    <a:pt x="9322" y="5005"/>
                    <a:pt x="9682" y="4963"/>
                    <a:pt x="10046" y="4963"/>
                  </a:cubicBezTo>
                  <a:cubicBezTo>
                    <a:pt x="10463" y="4963"/>
                    <a:pt x="10886" y="5018"/>
                    <a:pt x="11309" y="5018"/>
                  </a:cubicBezTo>
                  <a:cubicBezTo>
                    <a:pt x="11525" y="5018"/>
                    <a:pt x="11741" y="5004"/>
                    <a:pt x="11956" y="4961"/>
                  </a:cubicBezTo>
                  <a:cubicBezTo>
                    <a:pt x="12557" y="4835"/>
                    <a:pt x="13109" y="4460"/>
                    <a:pt x="13409" y="3883"/>
                  </a:cubicBezTo>
                  <a:cubicBezTo>
                    <a:pt x="13785" y="3181"/>
                    <a:pt x="13660" y="2304"/>
                    <a:pt x="13184" y="1678"/>
                  </a:cubicBezTo>
                  <a:cubicBezTo>
                    <a:pt x="12808" y="1176"/>
                    <a:pt x="12281" y="850"/>
                    <a:pt x="11705" y="625"/>
                  </a:cubicBezTo>
                  <a:cubicBezTo>
                    <a:pt x="11103" y="399"/>
                    <a:pt x="10427" y="274"/>
                    <a:pt x="9800" y="174"/>
                  </a:cubicBezTo>
                  <a:cubicBezTo>
                    <a:pt x="9093" y="56"/>
                    <a:pt x="8376" y="0"/>
                    <a:pt x="766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3" name="Google Shape;523;p34"/>
            <p:cNvSpPr/>
            <p:nvPr/>
          </p:nvSpPr>
          <p:spPr>
            <a:xfrm>
              <a:off x="840593" y="3215523"/>
              <a:ext cx="1047166" cy="454478"/>
            </a:xfrm>
            <a:custGeom>
              <a:avLst/>
              <a:gdLst/>
              <a:ahLst/>
              <a:cxnLst/>
              <a:rect l="l" t="t" r="r" b="b"/>
              <a:pathLst>
                <a:path w="13585" h="5896" extrusionOk="0">
                  <a:moveTo>
                    <a:pt x="7628" y="0"/>
                  </a:moveTo>
                  <a:cubicBezTo>
                    <a:pt x="6440" y="0"/>
                    <a:pt x="5256" y="151"/>
                    <a:pt x="4086" y="420"/>
                  </a:cubicBezTo>
                  <a:cubicBezTo>
                    <a:pt x="4036" y="445"/>
                    <a:pt x="3986" y="445"/>
                    <a:pt x="3936" y="470"/>
                  </a:cubicBezTo>
                  <a:cubicBezTo>
                    <a:pt x="3760" y="520"/>
                    <a:pt x="3610" y="545"/>
                    <a:pt x="3434" y="595"/>
                  </a:cubicBezTo>
                  <a:cubicBezTo>
                    <a:pt x="3159" y="670"/>
                    <a:pt x="2883" y="770"/>
                    <a:pt x="2607" y="896"/>
                  </a:cubicBezTo>
                  <a:cubicBezTo>
                    <a:pt x="1379" y="1397"/>
                    <a:pt x="126" y="2400"/>
                    <a:pt x="1" y="3828"/>
                  </a:cubicBezTo>
                  <a:cubicBezTo>
                    <a:pt x="1" y="3979"/>
                    <a:pt x="1" y="4129"/>
                    <a:pt x="26" y="4279"/>
                  </a:cubicBezTo>
                  <a:lnTo>
                    <a:pt x="26" y="4304"/>
                  </a:lnTo>
                  <a:cubicBezTo>
                    <a:pt x="126" y="4931"/>
                    <a:pt x="502" y="5532"/>
                    <a:pt x="1103" y="5758"/>
                  </a:cubicBezTo>
                  <a:cubicBezTo>
                    <a:pt x="1340" y="5853"/>
                    <a:pt x="1574" y="5889"/>
                    <a:pt x="1807" y="5889"/>
                  </a:cubicBezTo>
                  <a:cubicBezTo>
                    <a:pt x="2568" y="5889"/>
                    <a:pt x="3316" y="5502"/>
                    <a:pt x="4082" y="5502"/>
                  </a:cubicBezTo>
                  <a:cubicBezTo>
                    <a:pt x="4200" y="5502"/>
                    <a:pt x="4318" y="5511"/>
                    <a:pt x="4437" y="5532"/>
                  </a:cubicBezTo>
                  <a:cubicBezTo>
                    <a:pt x="4863" y="5608"/>
                    <a:pt x="5289" y="5758"/>
                    <a:pt x="5715" y="5833"/>
                  </a:cubicBezTo>
                  <a:cubicBezTo>
                    <a:pt x="5943" y="5876"/>
                    <a:pt x="6162" y="5895"/>
                    <a:pt x="6373" y="5895"/>
                  </a:cubicBezTo>
                  <a:cubicBezTo>
                    <a:pt x="7275" y="5895"/>
                    <a:pt x="8050" y="5542"/>
                    <a:pt x="8923" y="5156"/>
                  </a:cubicBezTo>
                  <a:cubicBezTo>
                    <a:pt x="9281" y="5000"/>
                    <a:pt x="9643" y="4959"/>
                    <a:pt x="10007" y="4959"/>
                  </a:cubicBezTo>
                  <a:cubicBezTo>
                    <a:pt x="10423" y="4959"/>
                    <a:pt x="10842" y="5013"/>
                    <a:pt x="11262" y="5013"/>
                  </a:cubicBezTo>
                  <a:cubicBezTo>
                    <a:pt x="11476" y="5013"/>
                    <a:pt x="11691" y="4999"/>
                    <a:pt x="11906" y="4956"/>
                  </a:cubicBezTo>
                  <a:cubicBezTo>
                    <a:pt x="12507" y="4831"/>
                    <a:pt x="13058" y="4455"/>
                    <a:pt x="13359" y="3903"/>
                  </a:cubicBezTo>
                  <a:cubicBezTo>
                    <a:pt x="13510" y="3603"/>
                    <a:pt x="13585" y="3302"/>
                    <a:pt x="13585" y="3001"/>
                  </a:cubicBezTo>
                  <a:lnTo>
                    <a:pt x="13585" y="2976"/>
                  </a:lnTo>
                  <a:cubicBezTo>
                    <a:pt x="13585" y="2525"/>
                    <a:pt x="13434" y="2049"/>
                    <a:pt x="13134" y="1673"/>
                  </a:cubicBezTo>
                  <a:cubicBezTo>
                    <a:pt x="12758" y="1171"/>
                    <a:pt x="12231" y="846"/>
                    <a:pt x="11655" y="620"/>
                  </a:cubicBezTo>
                  <a:cubicBezTo>
                    <a:pt x="11053" y="395"/>
                    <a:pt x="10377" y="269"/>
                    <a:pt x="9750" y="169"/>
                  </a:cubicBezTo>
                  <a:cubicBezTo>
                    <a:pt x="9474" y="119"/>
                    <a:pt x="9174" y="69"/>
                    <a:pt x="8898" y="44"/>
                  </a:cubicBezTo>
                  <a:lnTo>
                    <a:pt x="8723" y="44"/>
                  </a:lnTo>
                  <a:cubicBezTo>
                    <a:pt x="8358" y="14"/>
                    <a:pt x="7993" y="0"/>
                    <a:pt x="7628" y="0"/>
                  </a:cubicBezTo>
                  <a:close/>
                </a:path>
              </a:pathLst>
            </a:custGeom>
            <a:solidFill>
              <a:srgbClr val="512A8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4" name="Google Shape;524;p34"/>
            <p:cNvSpPr/>
            <p:nvPr/>
          </p:nvSpPr>
          <p:spPr>
            <a:xfrm>
              <a:off x="1143909" y="3218837"/>
              <a:ext cx="382638" cy="119092"/>
            </a:xfrm>
            <a:custGeom>
              <a:avLst/>
              <a:gdLst/>
              <a:ahLst/>
              <a:cxnLst/>
              <a:rect l="l" t="t" r="r" b="b"/>
              <a:pathLst>
                <a:path w="4964" h="1545" extrusionOk="0">
                  <a:moveTo>
                    <a:pt x="4788" y="1"/>
                  </a:moveTo>
                  <a:cubicBezTo>
                    <a:pt x="4737" y="101"/>
                    <a:pt x="4662" y="201"/>
                    <a:pt x="4587" y="301"/>
                  </a:cubicBezTo>
                  <a:cubicBezTo>
                    <a:pt x="4562" y="352"/>
                    <a:pt x="4512" y="427"/>
                    <a:pt x="4462" y="477"/>
                  </a:cubicBezTo>
                  <a:cubicBezTo>
                    <a:pt x="4186" y="778"/>
                    <a:pt x="3810" y="1003"/>
                    <a:pt x="3359" y="1179"/>
                  </a:cubicBezTo>
                  <a:cubicBezTo>
                    <a:pt x="2974" y="1320"/>
                    <a:pt x="2589" y="1389"/>
                    <a:pt x="2218" y="1389"/>
                  </a:cubicBezTo>
                  <a:cubicBezTo>
                    <a:pt x="1864" y="1389"/>
                    <a:pt x="1522" y="1326"/>
                    <a:pt x="1204" y="1204"/>
                  </a:cubicBezTo>
                  <a:cubicBezTo>
                    <a:pt x="903" y="1078"/>
                    <a:pt x="602" y="903"/>
                    <a:pt x="377" y="652"/>
                  </a:cubicBezTo>
                  <a:cubicBezTo>
                    <a:pt x="301" y="577"/>
                    <a:pt x="226" y="477"/>
                    <a:pt x="151" y="377"/>
                  </a:cubicBezTo>
                  <a:cubicBezTo>
                    <a:pt x="101" y="402"/>
                    <a:pt x="51" y="402"/>
                    <a:pt x="1" y="427"/>
                  </a:cubicBezTo>
                  <a:cubicBezTo>
                    <a:pt x="51" y="527"/>
                    <a:pt x="126" y="627"/>
                    <a:pt x="201" y="702"/>
                  </a:cubicBezTo>
                  <a:cubicBezTo>
                    <a:pt x="452" y="978"/>
                    <a:pt x="778" y="1204"/>
                    <a:pt x="1153" y="1354"/>
                  </a:cubicBezTo>
                  <a:cubicBezTo>
                    <a:pt x="1451" y="1473"/>
                    <a:pt x="1780" y="1545"/>
                    <a:pt x="2128" y="1545"/>
                  </a:cubicBezTo>
                  <a:cubicBezTo>
                    <a:pt x="2219" y="1545"/>
                    <a:pt x="2312" y="1540"/>
                    <a:pt x="2407" y="1530"/>
                  </a:cubicBezTo>
                  <a:cubicBezTo>
                    <a:pt x="2732" y="1530"/>
                    <a:pt x="3083" y="1454"/>
                    <a:pt x="3409" y="1329"/>
                  </a:cubicBezTo>
                  <a:cubicBezTo>
                    <a:pt x="3885" y="1154"/>
                    <a:pt x="4286" y="903"/>
                    <a:pt x="4562" y="577"/>
                  </a:cubicBezTo>
                  <a:cubicBezTo>
                    <a:pt x="4637" y="502"/>
                    <a:pt x="4712" y="402"/>
                    <a:pt x="4788" y="326"/>
                  </a:cubicBezTo>
                  <a:cubicBezTo>
                    <a:pt x="4863" y="226"/>
                    <a:pt x="4913" y="126"/>
                    <a:pt x="4963"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5" name="Google Shape;525;p34"/>
            <p:cNvSpPr/>
            <p:nvPr/>
          </p:nvSpPr>
          <p:spPr>
            <a:xfrm>
              <a:off x="1000922" y="3373232"/>
              <a:ext cx="75464" cy="75618"/>
            </a:xfrm>
            <a:custGeom>
              <a:avLst/>
              <a:gdLst/>
              <a:ahLst/>
              <a:cxnLst/>
              <a:rect l="l" t="t" r="r" b="b"/>
              <a:pathLst>
                <a:path w="979" h="981" extrusionOk="0">
                  <a:moveTo>
                    <a:pt x="498" y="1"/>
                  </a:moveTo>
                  <a:cubicBezTo>
                    <a:pt x="483" y="1"/>
                    <a:pt x="468" y="1"/>
                    <a:pt x="452" y="3"/>
                  </a:cubicBezTo>
                  <a:cubicBezTo>
                    <a:pt x="201" y="28"/>
                    <a:pt x="1" y="253"/>
                    <a:pt x="1" y="504"/>
                  </a:cubicBezTo>
                  <a:lnTo>
                    <a:pt x="26" y="980"/>
                  </a:lnTo>
                  <a:lnTo>
                    <a:pt x="978" y="930"/>
                  </a:lnTo>
                  <a:lnTo>
                    <a:pt x="953" y="454"/>
                  </a:lnTo>
                  <a:cubicBezTo>
                    <a:pt x="953" y="194"/>
                    <a:pt x="753" y="1"/>
                    <a:pt x="498"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6" name="Google Shape;526;p34"/>
            <p:cNvSpPr/>
            <p:nvPr/>
          </p:nvSpPr>
          <p:spPr>
            <a:xfrm>
              <a:off x="1008708" y="3522153"/>
              <a:ext cx="75387" cy="75387"/>
            </a:xfrm>
            <a:custGeom>
              <a:avLst/>
              <a:gdLst/>
              <a:ahLst/>
              <a:cxnLst/>
              <a:rect l="l" t="t" r="r" b="b"/>
              <a:pathLst>
                <a:path w="978" h="978" extrusionOk="0">
                  <a:moveTo>
                    <a:pt x="953" y="1"/>
                  </a:moveTo>
                  <a:lnTo>
                    <a:pt x="0" y="51"/>
                  </a:lnTo>
                  <a:lnTo>
                    <a:pt x="25" y="527"/>
                  </a:lnTo>
                  <a:cubicBezTo>
                    <a:pt x="25" y="777"/>
                    <a:pt x="251" y="978"/>
                    <a:pt x="527" y="978"/>
                  </a:cubicBezTo>
                  <a:cubicBezTo>
                    <a:pt x="777" y="953"/>
                    <a:pt x="978" y="727"/>
                    <a:pt x="978" y="477"/>
                  </a:cubicBezTo>
                  <a:lnTo>
                    <a:pt x="953"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7" name="Google Shape;527;p34"/>
            <p:cNvSpPr/>
            <p:nvPr/>
          </p:nvSpPr>
          <p:spPr>
            <a:xfrm>
              <a:off x="1078235" y="3444686"/>
              <a:ext cx="77314" cy="75618"/>
            </a:xfrm>
            <a:custGeom>
              <a:avLst/>
              <a:gdLst/>
              <a:ahLst/>
              <a:cxnLst/>
              <a:rect l="l" t="t" r="r" b="b"/>
              <a:pathLst>
                <a:path w="1003" h="981" extrusionOk="0">
                  <a:moveTo>
                    <a:pt x="523" y="1"/>
                  </a:moveTo>
                  <a:cubicBezTo>
                    <a:pt x="508" y="1"/>
                    <a:pt x="492" y="2"/>
                    <a:pt x="477" y="3"/>
                  </a:cubicBezTo>
                  <a:lnTo>
                    <a:pt x="0" y="28"/>
                  </a:lnTo>
                  <a:lnTo>
                    <a:pt x="51" y="980"/>
                  </a:lnTo>
                  <a:lnTo>
                    <a:pt x="527" y="955"/>
                  </a:lnTo>
                  <a:cubicBezTo>
                    <a:pt x="802" y="930"/>
                    <a:pt x="1003" y="705"/>
                    <a:pt x="978" y="429"/>
                  </a:cubicBezTo>
                  <a:cubicBezTo>
                    <a:pt x="978" y="193"/>
                    <a:pt x="777" y="1"/>
                    <a:pt x="523"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8" name="Google Shape;528;p34"/>
            <p:cNvSpPr/>
            <p:nvPr/>
          </p:nvSpPr>
          <p:spPr>
            <a:xfrm>
              <a:off x="929468" y="3450699"/>
              <a:ext cx="77391" cy="75541"/>
            </a:xfrm>
            <a:custGeom>
              <a:avLst/>
              <a:gdLst/>
              <a:ahLst/>
              <a:cxnLst/>
              <a:rect l="l" t="t" r="r" b="b"/>
              <a:pathLst>
                <a:path w="1004" h="980" extrusionOk="0">
                  <a:moveTo>
                    <a:pt x="928" y="0"/>
                  </a:moveTo>
                  <a:lnTo>
                    <a:pt x="477" y="25"/>
                  </a:lnTo>
                  <a:cubicBezTo>
                    <a:pt x="201" y="50"/>
                    <a:pt x="1" y="276"/>
                    <a:pt x="26" y="527"/>
                  </a:cubicBezTo>
                  <a:cubicBezTo>
                    <a:pt x="26" y="787"/>
                    <a:pt x="226" y="980"/>
                    <a:pt x="481" y="980"/>
                  </a:cubicBezTo>
                  <a:cubicBezTo>
                    <a:pt x="496" y="980"/>
                    <a:pt x="511" y="979"/>
                    <a:pt x="527" y="978"/>
                  </a:cubicBezTo>
                  <a:lnTo>
                    <a:pt x="1003" y="953"/>
                  </a:lnTo>
                  <a:lnTo>
                    <a:pt x="928" y="0"/>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9" name="Google Shape;529;p34"/>
            <p:cNvSpPr/>
            <p:nvPr/>
          </p:nvSpPr>
          <p:spPr>
            <a:xfrm>
              <a:off x="1613335" y="3311412"/>
              <a:ext cx="94734" cy="93116"/>
            </a:xfrm>
            <a:custGeom>
              <a:avLst/>
              <a:gdLst/>
              <a:ahLst/>
              <a:cxnLst/>
              <a:rect l="l" t="t" r="r" b="b"/>
              <a:pathLst>
                <a:path w="1229" h="1208" extrusionOk="0">
                  <a:moveTo>
                    <a:pt x="622" y="1"/>
                  </a:moveTo>
                  <a:cubicBezTo>
                    <a:pt x="607" y="1"/>
                    <a:pt x="592" y="2"/>
                    <a:pt x="577" y="3"/>
                  </a:cubicBezTo>
                  <a:cubicBezTo>
                    <a:pt x="251" y="28"/>
                    <a:pt x="1" y="303"/>
                    <a:pt x="26" y="629"/>
                  </a:cubicBezTo>
                  <a:cubicBezTo>
                    <a:pt x="26" y="964"/>
                    <a:pt x="300" y="1207"/>
                    <a:pt x="608" y="1207"/>
                  </a:cubicBezTo>
                  <a:cubicBezTo>
                    <a:pt x="622" y="1207"/>
                    <a:pt x="637" y="1207"/>
                    <a:pt x="652" y="1206"/>
                  </a:cubicBezTo>
                  <a:cubicBezTo>
                    <a:pt x="978" y="1181"/>
                    <a:pt x="1229" y="880"/>
                    <a:pt x="1204" y="554"/>
                  </a:cubicBezTo>
                  <a:cubicBezTo>
                    <a:pt x="1204" y="243"/>
                    <a:pt x="930" y="1"/>
                    <a:pt x="622"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0" name="Google Shape;530;p34"/>
            <p:cNvSpPr/>
            <p:nvPr/>
          </p:nvSpPr>
          <p:spPr>
            <a:xfrm>
              <a:off x="1534173" y="3415781"/>
              <a:ext cx="96661" cy="93039"/>
            </a:xfrm>
            <a:custGeom>
              <a:avLst/>
              <a:gdLst/>
              <a:ahLst/>
              <a:cxnLst/>
              <a:rect l="l" t="t" r="r" b="b"/>
              <a:pathLst>
                <a:path w="1254" h="1207" extrusionOk="0">
                  <a:moveTo>
                    <a:pt x="625" y="0"/>
                  </a:moveTo>
                  <a:cubicBezTo>
                    <a:pt x="609" y="0"/>
                    <a:pt x="593" y="1"/>
                    <a:pt x="577" y="2"/>
                  </a:cubicBezTo>
                  <a:cubicBezTo>
                    <a:pt x="251" y="27"/>
                    <a:pt x="0" y="303"/>
                    <a:pt x="25" y="629"/>
                  </a:cubicBezTo>
                  <a:cubicBezTo>
                    <a:pt x="49" y="963"/>
                    <a:pt x="301" y="1207"/>
                    <a:pt x="629" y="1207"/>
                  </a:cubicBezTo>
                  <a:cubicBezTo>
                    <a:pt x="645" y="1207"/>
                    <a:pt x="661" y="1206"/>
                    <a:pt x="677" y="1205"/>
                  </a:cubicBezTo>
                  <a:cubicBezTo>
                    <a:pt x="1003" y="1180"/>
                    <a:pt x="1253" y="904"/>
                    <a:pt x="1228" y="553"/>
                  </a:cubicBezTo>
                  <a:cubicBezTo>
                    <a:pt x="1204" y="243"/>
                    <a:pt x="953" y="0"/>
                    <a:pt x="625"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1" name="Google Shape;531;p34"/>
            <p:cNvSpPr/>
            <p:nvPr/>
          </p:nvSpPr>
          <p:spPr>
            <a:xfrm>
              <a:off x="1709919" y="3404141"/>
              <a:ext cx="96739" cy="93116"/>
            </a:xfrm>
            <a:custGeom>
              <a:avLst/>
              <a:gdLst/>
              <a:ahLst/>
              <a:cxnLst/>
              <a:rect l="l" t="t" r="r" b="b"/>
              <a:pathLst>
                <a:path w="1255" h="1208" extrusionOk="0">
                  <a:moveTo>
                    <a:pt x="626" y="1"/>
                  </a:moveTo>
                  <a:cubicBezTo>
                    <a:pt x="610" y="1"/>
                    <a:pt x="594" y="2"/>
                    <a:pt x="577" y="3"/>
                  </a:cubicBezTo>
                  <a:cubicBezTo>
                    <a:pt x="252" y="28"/>
                    <a:pt x="1" y="303"/>
                    <a:pt x="26" y="629"/>
                  </a:cubicBezTo>
                  <a:cubicBezTo>
                    <a:pt x="50" y="964"/>
                    <a:pt x="302" y="1207"/>
                    <a:pt x="630" y="1207"/>
                  </a:cubicBezTo>
                  <a:cubicBezTo>
                    <a:pt x="645" y="1207"/>
                    <a:pt x="661" y="1207"/>
                    <a:pt x="678" y="1206"/>
                  </a:cubicBezTo>
                  <a:cubicBezTo>
                    <a:pt x="1003" y="1181"/>
                    <a:pt x="1254" y="905"/>
                    <a:pt x="1229" y="554"/>
                  </a:cubicBezTo>
                  <a:cubicBezTo>
                    <a:pt x="1205" y="243"/>
                    <a:pt x="953" y="1"/>
                    <a:pt x="626"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2" name="Google Shape;532;p34"/>
            <p:cNvSpPr/>
            <p:nvPr/>
          </p:nvSpPr>
          <p:spPr>
            <a:xfrm>
              <a:off x="1257912" y="3583973"/>
              <a:ext cx="61897" cy="29060"/>
            </a:xfrm>
            <a:custGeom>
              <a:avLst/>
              <a:gdLst/>
              <a:ahLst/>
              <a:cxnLst/>
              <a:rect l="l" t="t" r="r" b="b"/>
              <a:pathLst>
                <a:path w="803" h="377" extrusionOk="0">
                  <a:moveTo>
                    <a:pt x="401" y="1"/>
                  </a:moveTo>
                  <a:cubicBezTo>
                    <a:pt x="176" y="26"/>
                    <a:pt x="0" y="101"/>
                    <a:pt x="0" y="201"/>
                  </a:cubicBezTo>
                  <a:cubicBezTo>
                    <a:pt x="0" y="326"/>
                    <a:pt x="201" y="376"/>
                    <a:pt x="426" y="376"/>
                  </a:cubicBezTo>
                  <a:cubicBezTo>
                    <a:pt x="627" y="351"/>
                    <a:pt x="802" y="251"/>
                    <a:pt x="802" y="151"/>
                  </a:cubicBezTo>
                  <a:cubicBezTo>
                    <a:pt x="802" y="51"/>
                    <a:pt x="602" y="1"/>
                    <a:pt x="401"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3" name="Google Shape;533;p34"/>
            <p:cNvSpPr/>
            <p:nvPr/>
          </p:nvSpPr>
          <p:spPr>
            <a:xfrm>
              <a:off x="1381551" y="3575879"/>
              <a:ext cx="63824" cy="29446"/>
            </a:xfrm>
            <a:custGeom>
              <a:avLst/>
              <a:gdLst/>
              <a:ahLst/>
              <a:cxnLst/>
              <a:rect l="l" t="t" r="r" b="b"/>
              <a:pathLst>
                <a:path w="828" h="382" extrusionOk="0">
                  <a:moveTo>
                    <a:pt x="487" y="0"/>
                  </a:moveTo>
                  <a:cubicBezTo>
                    <a:pt x="460" y="0"/>
                    <a:pt x="431" y="2"/>
                    <a:pt x="401" y="5"/>
                  </a:cubicBezTo>
                  <a:cubicBezTo>
                    <a:pt x="176" y="5"/>
                    <a:pt x="0" y="106"/>
                    <a:pt x="25" y="206"/>
                  </a:cubicBezTo>
                  <a:cubicBezTo>
                    <a:pt x="25" y="306"/>
                    <a:pt x="201" y="381"/>
                    <a:pt x="426" y="381"/>
                  </a:cubicBezTo>
                  <a:cubicBezTo>
                    <a:pt x="652" y="356"/>
                    <a:pt x="827" y="256"/>
                    <a:pt x="827" y="156"/>
                  </a:cubicBezTo>
                  <a:cubicBezTo>
                    <a:pt x="806" y="69"/>
                    <a:pt x="670" y="0"/>
                    <a:pt x="487"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4" name="Google Shape;534;p34"/>
            <p:cNvSpPr/>
            <p:nvPr/>
          </p:nvSpPr>
          <p:spPr>
            <a:xfrm>
              <a:off x="1271402" y="3392425"/>
              <a:ext cx="152700" cy="145609"/>
            </a:xfrm>
            <a:custGeom>
              <a:avLst/>
              <a:gdLst/>
              <a:ahLst/>
              <a:cxnLst/>
              <a:rect l="l" t="t" r="r" b="b"/>
              <a:pathLst>
                <a:path w="1981" h="1889" extrusionOk="0">
                  <a:moveTo>
                    <a:pt x="1017" y="0"/>
                  </a:moveTo>
                  <a:cubicBezTo>
                    <a:pt x="988" y="0"/>
                    <a:pt x="958" y="1"/>
                    <a:pt x="928" y="4"/>
                  </a:cubicBezTo>
                  <a:cubicBezTo>
                    <a:pt x="402" y="29"/>
                    <a:pt x="1" y="481"/>
                    <a:pt x="51" y="1007"/>
                  </a:cubicBezTo>
                  <a:cubicBezTo>
                    <a:pt x="74" y="1503"/>
                    <a:pt x="477" y="1888"/>
                    <a:pt x="965" y="1888"/>
                  </a:cubicBezTo>
                  <a:cubicBezTo>
                    <a:pt x="994" y="1888"/>
                    <a:pt x="1024" y="1887"/>
                    <a:pt x="1053" y="1884"/>
                  </a:cubicBezTo>
                  <a:cubicBezTo>
                    <a:pt x="1580" y="1859"/>
                    <a:pt x="1981" y="1408"/>
                    <a:pt x="1931" y="882"/>
                  </a:cubicBezTo>
                  <a:cubicBezTo>
                    <a:pt x="1907" y="385"/>
                    <a:pt x="1504" y="0"/>
                    <a:pt x="1017"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5" name="Google Shape;535;p34"/>
            <p:cNvSpPr/>
            <p:nvPr/>
          </p:nvSpPr>
          <p:spPr>
            <a:xfrm>
              <a:off x="1271402" y="3379090"/>
              <a:ext cx="150773" cy="147073"/>
            </a:xfrm>
            <a:custGeom>
              <a:avLst/>
              <a:gdLst/>
              <a:ahLst/>
              <a:cxnLst/>
              <a:rect l="l" t="t" r="r" b="b"/>
              <a:pathLst>
                <a:path w="1956" h="1908" extrusionOk="0">
                  <a:moveTo>
                    <a:pt x="973" y="1"/>
                  </a:moveTo>
                  <a:cubicBezTo>
                    <a:pt x="958" y="1"/>
                    <a:pt x="943" y="1"/>
                    <a:pt x="928" y="2"/>
                  </a:cubicBezTo>
                  <a:cubicBezTo>
                    <a:pt x="402" y="27"/>
                    <a:pt x="1" y="503"/>
                    <a:pt x="26" y="1004"/>
                  </a:cubicBezTo>
                  <a:cubicBezTo>
                    <a:pt x="74" y="1515"/>
                    <a:pt x="501" y="1908"/>
                    <a:pt x="1007" y="1908"/>
                  </a:cubicBezTo>
                  <a:cubicBezTo>
                    <a:pt x="1022" y="1908"/>
                    <a:pt x="1038" y="1907"/>
                    <a:pt x="1053" y="1907"/>
                  </a:cubicBezTo>
                  <a:cubicBezTo>
                    <a:pt x="1555" y="1857"/>
                    <a:pt x="1956" y="1405"/>
                    <a:pt x="1931" y="879"/>
                  </a:cubicBezTo>
                  <a:cubicBezTo>
                    <a:pt x="1882" y="393"/>
                    <a:pt x="1456" y="1"/>
                    <a:pt x="973"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6" name="Google Shape;536;p34"/>
            <p:cNvSpPr/>
            <p:nvPr/>
          </p:nvSpPr>
          <p:spPr>
            <a:xfrm>
              <a:off x="2463391" y="2257861"/>
              <a:ext cx="521694" cy="1105980"/>
            </a:xfrm>
            <a:custGeom>
              <a:avLst/>
              <a:gdLst/>
              <a:ahLst/>
              <a:cxnLst/>
              <a:rect l="l" t="t" r="r" b="b"/>
              <a:pathLst>
                <a:path w="6768" h="14348" extrusionOk="0">
                  <a:moveTo>
                    <a:pt x="3769" y="0"/>
                  </a:moveTo>
                  <a:cubicBezTo>
                    <a:pt x="2866" y="0"/>
                    <a:pt x="1863" y="567"/>
                    <a:pt x="1655" y="1540"/>
                  </a:cubicBezTo>
                  <a:lnTo>
                    <a:pt x="1830" y="1565"/>
                  </a:lnTo>
                  <a:cubicBezTo>
                    <a:pt x="1995" y="694"/>
                    <a:pt x="2956" y="155"/>
                    <a:pt x="3799" y="155"/>
                  </a:cubicBezTo>
                  <a:cubicBezTo>
                    <a:pt x="3853" y="155"/>
                    <a:pt x="3907" y="157"/>
                    <a:pt x="3960" y="162"/>
                  </a:cubicBezTo>
                  <a:cubicBezTo>
                    <a:pt x="4787" y="237"/>
                    <a:pt x="5640" y="763"/>
                    <a:pt x="6341" y="1615"/>
                  </a:cubicBezTo>
                  <a:cubicBezTo>
                    <a:pt x="6492" y="1791"/>
                    <a:pt x="6642" y="1991"/>
                    <a:pt x="6767" y="2192"/>
                  </a:cubicBezTo>
                  <a:cubicBezTo>
                    <a:pt x="6767" y="2067"/>
                    <a:pt x="6767" y="1966"/>
                    <a:pt x="6742" y="1866"/>
                  </a:cubicBezTo>
                  <a:cubicBezTo>
                    <a:pt x="6667" y="1741"/>
                    <a:pt x="6567" y="1615"/>
                    <a:pt x="6467" y="1515"/>
                  </a:cubicBezTo>
                  <a:cubicBezTo>
                    <a:pt x="5740" y="613"/>
                    <a:pt x="4863" y="87"/>
                    <a:pt x="3985" y="11"/>
                  </a:cubicBezTo>
                  <a:cubicBezTo>
                    <a:pt x="3914" y="4"/>
                    <a:pt x="3842" y="0"/>
                    <a:pt x="3769" y="0"/>
                  </a:cubicBezTo>
                  <a:close/>
                  <a:moveTo>
                    <a:pt x="3635" y="11540"/>
                  </a:moveTo>
                  <a:cubicBezTo>
                    <a:pt x="3760" y="11666"/>
                    <a:pt x="3860" y="11791"/>
                    <a:pt x="3935" y="11916"/>
                  </a:cubicBezTo>
                  <a:cubicBezTo>
                    <a:pt x="4236" y="12367"/>
                    <a:pt x="4336" y="12894"/>
                    <a:pt x="4211" y="13345"/>
                  </a:cubicBezTo>
                  <a:cubicBezTo>
                    <a:pt x="4111" y="13721"/>
                    <a:pt x="3860" y="13997"/>
                    <a:pt x="3584" y="14122"/>
                  </a:cubicBezTo>
                  <a:cubicBezTo>
                    <a:pt x="3480" y="14164"/>
                    <a:pt x="3371" y="14184"/>
                    <a:pt x="3259" y="14184"/>
                  </a:cubicBezTo>
                  <a:cubicBezTo>
                    <a:pt x="3104" y="14184"/>
                    <a:pt x="2943" y="14145"/>
                    <a:pt x="2782" y="14072"/>
                  </a:cubicBezTo>
                  <a:cubicBezTo>
                    <a:pt x="2482" y="13896"/>
                    <a:pt x="2256" y="13595"/>
                    <a:pt x="2231" y="13270"/>
                  </a:cubicBezTo>
                  <a:cubicBezTo>
                    <a:pt x="2131" y="12668"/>
                    <a:pt x="2532" y="12042"/>
                    <a:pt x="3133" y="11741"/>
                  </a:cubicBezTo>
                  <a:cubicBezTo>
                    <a:pt x="3284" y="11666"/>
                    <a:pt x="3459" y="11590"/>
                    <a:pt x="3635" y="11540"/>
                  </a:cubicBezTo>
                  <a:close/>
                  <a:moveTo>
                    <a:pt x="6767" y="9310"/>
                  </a:moveTo>
                  <a:cubicBezTo>
                    <a:pt x="6742" y="9360"/>
                    <a:pt x="6692" y="9410"/>
                    <a:pt x="6667" y="9460"/>
                  </a:cubicBezTo>
                  <a:cubicBezTo>
                    <a:pt x="6266" y="10062"/>
                    <a:pt x="5564" y="10814"/>
                    <a:pt x="4587" y="11139"/>
                  </a:cubicBezTo>
                  <a:cubicBezTo>
                    <a:pt x="4386" y="11215"/>
                    <a:pt x="4186" y="11265"/>
                    <a:pt x="3985" y="11290"/>
                  </a:cubicBezTo>
                  <a:cubicBezTo>
                    <a:pt x="3885" y="11315"/>
                    <a:pt x="3785" y="11340"/>
                    <a:pt x="3685" y="11365"/>
                  </a:cubicBezTo>
                  <a:cubicBezTo>
                    <a:pt x="3384" y="11114"/>
                    <a:pt x="3033" y="10914"/>
                    <a:pt x="2657" y="10864"/>
                  </a:cubicBezTo>
                  <a:cubicBezTo>
                    <a:pt x="2550" y="10847"/>
                    <a:pt x="2441" y="10838"/>
                    <a:pt x="2333" y="10838"/>
                  </a:cubicBezTo>
                  <a:cubicBezTo>
                    <a:pt x="1332" y="10838"/>
                    <a:pt x="340" y="11548"/>
                    <a:pt x="0" y="12543"/>
                  </a:cubicBezTo>
                  <a:lnTo>
                    <a:pt x="151" y="12618"/>
                  </a:lnTo>
                  <a:cubicBezTo>
                    <a:pt x="466" y="11694"/>
                    <a:pt x="1390" y="11013"/>
                    <a:pt x="2321" y="11013"/>
                  </a:cubicBezTo>
                  <a:cubicBezTo>
                    <a:pt x="2425" y="11013"/>
                    <a:pt x="2529" y="11021"/>
                    <a:pt x="2632" y="11039"/>
                  </a:cubicBezTo>
                  <a:cubicBezTo>
                    <a:pt x="2933" y="11064"/>
                    <a:pt x="3234" y="11215"/>
                    <a:pt x="3484" y="11415"/>
                  </a:cubicBezTo>
                  <a:cubicBezTo>
                    <a:pt x="3334" y="11465"/>
                    <a:pt x="3209" y="11515"/>
                    <a:pt x="3058" y="11590"/>
                  </a:cubicBezTo>
                  <a:cubicBezTo>
                    <a:pt x="2381" y="11916"/>
                    <a:pt x="1955" y="12643"/>
                    <a:pt x="2056" y="13295"/>
                  </a:cubicBezTo>
                  <a:cubicBezTo>
                    <a:pt x="2106" y="13646"/>
                    <a:pt x="2356" y="13997"/>
                    <a:pt x="2707" y="14197"/>
                  </a:cubicBezTo>
                  <a:cubicBezTo>
                    <a:pt x="2883" y="14297"/>
                    <a:pt x="3083" y="14347"/>
                    <a:pt x="3259" y="14347"/>
                  </a:cubicBezTo>
                  <a:cubicBezTo>
                    <a:pt x="3409" y="14347"/>
                    <a:pt x="3534" y="14322"/>
                    <a:pt x="3635" y="14272"/>
                  </a:cubicBezTo>
                  <a:cubicBezTo>
                    <a:pt x="3985" y="14147"/>
                    <a:pt x="4236" y="13796"/>
                    <a:pt x="4361" y="13370"/>
                  </a:cubicBezTo>
                  <a:cubicBezTo>
                    <a:pt x="4487" y="12869"/>
                    <a:pt x="4386" y="12317"/>
                    <a:pt x="4086" y="11841"/>
                  </a:cubicBezTo>
                  <a:cubicBezTo>
                    <a:pt x="4011" y="11716"/>
                    <a:pt x="3910" y="11616"/>
                    <a:pt x="3835" y="11515"/>
                  </a:cubicBezTo>
                  <a:cubicBezTo>
                    <a:pt x="3885" y="11490"/>
                    <a:pt x="3960" y="11465"/>
                    <a:pt x="4036" y="11465"/>
                  </a:cubicBezTo>
                  <a:cubicBezTo>
                    <a:pt x="4236" y="11415"/>
                    <a:pt x="4437" y="11365"/>
                    <a:pt x="4637" y="11290"/>
                  </a:cubicBezTo>
                  <a:cubicBezTo>
                    <a:pt x="5640" y="10964"/>
                    <a:pt x="6341" y="10212"/>
                    <a:pt x="6767" y="9611"/>
                  </a:cubicBezTo>
                  <a:lnTo>
                    <a:pt x="6767" y="931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7" name="Google Shape;537;p34"/>
            <p:cNvSpPr/>
            <p:nvPr/>
          </p:nvSpPr>
          <p:spPr>
            <a:xfrm>
              <a:off x="1876106" y="3114469"/>
              <a:ext cx="1016256" cy="621516"/>
            </a:xfrm>
            <a:custGeom>
              <a:avLst/>
              <a:gdLst/>
              <a:ahLst/>
              <a:cxnLst/>
              <a:rect l="l" t="t" r="r" b="b"/>
              <a:pathLst>
                <a:path w="13184" h="8063" extrusionOk="0">
                  <a:moveTo>
                    <a:pt x="3580" y="0"/>
                  </a:moveTo>
                  <a:cubicBezTo>
                    <a:pt x="2391" y="0"/>
                    <a:pt x="1122" y="366"/>
                    <a:pt x="452" y="1405"/>
                  </a:cubicBezTo>
                  <a:cubicBezTo>
                    <a:pt x="25" y="2081"/>
                    <a:pt x="0" y="3034"/>
                    <a:pt x="502" y="3635"/>
                  </a:cubicBezTo>
                  <a:cubicBezTo>
                    <a:pt x="1304" y="4538"/>
                    <a:pt x="2657" y="4287"/>
                    <a:pt x="3559" y="4989"/>
                  </a:cubicBezTo>
                  <a:cubicBezTo>
                    <a:pt x="3910" y="5264"/>
                    <a:pt x="4211" y="5590"/>
                    <a:pt x="4562" y="5866"/>
                  </a:cubicBezTo>
                  <a:cubicBezTo>
                    <a:pt x="5514" y="6618"/>
                    <a:pt x="6517" y="6693"/>
                    <a:pt x="7695" y="6768"/>
                  </a:cubicBezTo>
                  <a:cubicBezTo>
                    <a:pt x="8747" y="6818"/>
                    <a:pt x="9449" y="7696"/>
                    <a:pt x="10427" y="7971"/>
                  </a:cubicBezTo>
                  <a:cubicBezTo>
                    <a:pt x="10633" y="8032"/>
                    <a:pt x="10846" y="8062"/>
                    <a:pt x="11058" y="8062"/>
                  </a:cubicBezTo>
                  <a:cubicBezTo>
                    <a:pt x="11462" y="8062"/>
                    <a:pt x="11861" y="7951"/>
                    <a:pt x="12206" y="7721"/>
                  </a:cubicBezTo>
                  <a:cubicBezTo>
                    <a:pt x="12883" y="7269"/>
                    <a:pt x="13183" y="6442"/>
                    <a:pt x="13058" y="5665"/>
                  </a:cubicBezTo>
                  <a:cubicBezTo>
                    <a:pt x="12958" y="5064"/>
                    <a:pt x="12632" y="4513"/>
                    <a:pt x="12231" y="4061"/>
                  </a:cubicBezTo>
                  <a:cubicBezTo>
                    <a:pt x="11805" y="3560"/>
                    <a:pt x="11279" y="3134"/>
                    <a:pt x="10777" y="2733"/>
                  </a:cubicBezTo>
                  <a:cubicBezTo>
                    <a:pt x="9073" y="1455"/>
                    <a:pt x="7068" y="603"/>
                    <a:pt x="4988" y="152"/>
                  </a:cubicBezTo>
                  <a:cubicBezTo>
                    <a:pt x="4712" y="102"/>
                    <a:pt x="4437" y="51"/>
                    <a:pt x="4136" y="26"/>
                  </a:cubicBezTo>
                  <a:cubicBezTo>
                    <a:pt x="3954" y="9"/>
                    <a:pt x="3768" y="0"/>
                    <a:pt x="358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8" name="Google Shape;538;p34"/>
            <p:cNvSpPr/>
            <p:nvPr/>
          </p:nvSpPr>
          <p:spPr>
            <a:xfrm>
              <a:off x="1889596" y="3091267"/>
              <a:ext cx="1008547" cy="622827"/>
            </a:xfrm>
            <a:custGeom>
              <a:avLst/>
              <a:gdLst/>
              <a:ahLst/>
              <a:cxnLst/>
              <a:rect l="l" t="t" r="r" b="b"/>
              <a:pathLst>
                <a:path w="13084" h="8080" extrusionOk="0">
                  <a:moveTo>
                    <a:pt x="3530" y="0"/>
                  </a:moveTo>
                  <a:cubicBezTo>
                    <a:pt x="2341" y="0"/>
                    <a:pt x="1073" y="366"/>
                    <a:pt x="402" y="1405"/>
                  </a:cubicBezTo>
                  <a:cubicBezTo>
                    <a:pt x="327" y="1530"/>
                    <a:pt x="251" y="1681"/>
                    <a:pt x="201" y="1806"/>
                  </a:cubicBezTo>
                  <a:cubicBezTo>
                    <a:pt x="201" y="1831"/>
                    <a:pt x="201" y="1831"/>
                    <a:pt x="201" y="1831"/>
                  </a:cubicBezTo>
                  <a:cubicBezTo>
                    <a:pt x="1" y="2433"/>
                    <a:pt x="51" y="3159"/>
                    <a:pt x="477" y="3636"/>
                  </a:cubicBezTo>
                  <a:cubicBezTo>
                    <a:pt x="1279" y="4538"/>
                    <a:pt x="2607" y="4287"/>
                    <a:pt x="3535" y="4989"/>
                  </a:cubicBezTo>
                  <a:cubicBezTo>
                    <a:pt x="3860" y="5265"/>
                    <a:pt x="4161" y="5591"/>
                    <a:pt x="4512" y="5866"/>
                  </a:cubicBezTo>
                  <a:cubicBezTo>
                    <a:pt x="5465" y="6618"/>
                    <a:pt x="6492" y="6693"/>
                    <a:pt x="7670" y="6768"/>
                  </a:cubicBezTo>
                  <a:cubicBezTo>
                    <a:pt x="8723" y="6844"/>
                    <a:pt x="9399" y="7696"/>
                    <a:pt x="10377" y="7971"/>
                  </a:cubicBezTo>
                  <a:cubicBezTo>
                    <a:pt x="10592" y="8043"/>
                    <a:pt x="10817" y="8080"/>
                    <a:pt x="11040" y="8080"/>
                  </a:cubicBezTo>
                  <a:cubicBezTo>
                    <a:pt x="11440" y="8080"/>
                    <a:pt x="11834" y="7962"/>
                    <a:pt x="12156" y="7721"/>
                  </a:cubicBezTo>
                  <a:cubicBezTo>
                    <a:pt x="12432" y="7545"/>
                    <a:pt x="12632" y="7320"/>
                    <a:pt x="12783" y="7044"/>
                  </a:cubicBezTo>
                  <a:cubicBezTo>
                    <a:pt x="13008" y="6618"/>
                    <a:pt x="13084" y="6142"/>
                    <a:pt x="13008" y="5666"/>
                  </a:cubicBezTo>
                  <a:cubicBezTo>
                    <a:pt x="12908" y="5064"/>
                    <a:pt x="12607" y="4513"/>
                    <a:pt x="12181" y="4062"/>
                  </a:cubicBezTo>
                  <a:cubicBezTo>
                    <a:pt x="11780" y="3560"/>
                    <a:pt x="11254" y="3134"/>
                    <a:pt x="10728" y="2733"/>
                  </a:cubicBezTo>
                  <a:cubicBezTo>
                    <a:pt x="10502" y="2558"/>
                    <a:pt x="10277" y="2408"/>
                    <a:pt x="10026" y="2257"/>
                  </a:cubicBezTo>
                  <a:cubicBezTo>
                    <a:pt x="9976" y="2207"/>
                    <a:pt x="9926" y="2182"/>
                    <a:pt x="9876" y="2157"/>
                  </a:cubicBezTo>
                  <a:cubicBezTo>
                    <a:pt x="8572" y="1330"/>
                    <a:pt x="7119" y="703"/>
                    <a:pt x="5615" y="327"/>
                  </a:cubicBezTo>
                  <a:cubicBezTo>
                    <a:pt x="5565" y="302"/>
                    <a:pt x="5515" y="302"/>
                    <a:pt x="5439" y="277"/>
                  </a:cubicBezTo>
                  <a:cubicBezTo>
                    <a:pt x="5289" y="227"/>
                    <a:pt x="5114" y="202"/>
                    <a:pt x="4963" y="177"/>
                  </a:cubicBezTo>
                  <a:cubicBezTo>
                    <a:pt x="4663" y="102"/>
                    <a:pt x="4387" y="52"/>
                    <a:pt x="4086" y="27"/>
                  </a:cubicBezTo>
                  <a:cubicBezTo>
                    <a:pt x="3905" y="9"/>
                    <a:pt x="3718" y="0"/>
                    <a:pt x="3530" y="0"/>
                  </a:cubicBezTo>
                  <a:close/>
                </a:path>
              </a:pathLst>
            </a:custGeom>
            <a:solidFill>
              <a:srgbClr val="512A8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9" name="Google Shape;539;p34"/>
            <p:cNvSpPr/>
            <p:nvPr/>
          </p:nvSpPr>
          <p:spPr>
            <a:xfrm>
              <a:off x="2308842" y="3112619"/>
              <a:ext cx="353577" cy="187310"/>
            </a:xfrm>
            <a:custGeom>
              <a:avLst/>
              <a:gdLst/>
              <a:ahLst/>
              <a:cxnLst/>
              <a:rect l="l" t="t" r="r" b="b"/>
              <a:pathLst>
                <a:path w="4587" h="2430" extrusionOk="0">
                  <a:moveTo>
                    <a:pt x="0" y="0"/>
                  </a:moveTo>
                  <a:lnTo>
                    <a:pt x="0" y="0"/>
                  </a:lnTo>
                  <a:cubicBezTo>
                    <a:pt x="26" y="126"/>
                    <a:pt x="51" y="226"/>
                    <a:pt x="76" y="351"/>
                  </a:cubicBezTo>
                  <a:cubicBezTo>
                    <a:pt x="151" y="702"/>
                    <a:pt x="326" y="1078"/>
                    <a:pt x="602" y="1354"/>
                  </a:cubicBezTo>
                  <a:cubicBezTo>
                    <a:pt x="878" y="1679"/>
                    <a:pt x="1229" y="1930"/>
                    <a:pt x="1630" y="2131"/>
                  </a:cubicBezTo>
                  <a:cubicBezTo>
                    <a:pt x="1930" y="2256"/>
                    <a:pt x="2256" y="2356"/>
                    <a:pt x="2607" y="2406"/>
                  </a:cubicBezTo>
                  <a:cubicBezTo>
                    <a:pt x="2759" y="2421"/>
                    <a:pt x="2906" y="2430"/>
                    <a:pt x="3049" y="2430"/>
                  </a:cubicBezTo>
                  <a:cubicBezTo>
                    <a:pt x="3379" y="2430"/>
                    <a:pt x="3688" y="2386"/>
                    <a:pt x="3985" y="2281"/>
                  </a:cubicBezTo>
                  <a:cubicBezTo>
                    <a:pt x="4086" y="2256"/>
                    <a:pt x="4186" y="2206"/>
                    <a:pt x="4286" y="2156"/>
                  </a:cubicBezTo>
                  <a:cubicBezTo>
                    <a:pt x="4386" y="2105"/>
                    <a:pt x="4487" y="2055"/>
                    <a:pt x="4587" y="1980"/>
                  </a:cubicBezTo>
                  <a:cubicBezTo>
                    <a:pt x="4537" y="1930"/>
                    <a:pt x="4487" y="1905"/>
                    <a:pt x="4437" y="1880"/>
                  </a:cubicBezTo>
                  <a:cubicBezTo>
                    <a:pt x="4361" y="1955"/>
                    <a:pt x="4236" y="2005"/>
                    <a:pt x="4136" y="2055"/>
                  </a:cubicBezTo>
                  <a:cubicBezTo>
                    <a:pt x="4061" y="2080"/>
                    <a:pt x="3985" y="2105"/>
                    <a:pt x="3935" y="2131"/>
                  </a:cubicBezTo>
                  <a:cubicBezTo>
                    <a:pt x="3678" y="2227"/>
                    <a:pt x="3411" y="2272"/>
                    <a:pt x="3127" y="2272"/>
                  </a:cubicBezTo>
                  <a:cubicBezTo>
                    <a:pt x="2967" y="2272"/>
                    <a:pt x="2803" y="2258"/>
                    <a:pt x="2632" y="2231"/>
                  </a:cubicBezTo>
                  <a:cubicBezTo>
                    <a:pt x="1855" y="2131"/>
                    <a:pt x="1178" y="1780"/>
                    <a:pt x="727" y="1253"/>
                  </a:cubicBezTo>
                  <a:cubicBezTo>
                    <a:pt x="502" y="1003"/>
                    <a:pt x="326" y="702"/>
                    <a:pt x="251" y="401"/>
                  </a:cubicBezTo>
                  <a:cubicBezTo>
                    <a:pt x="226" y="276"/>
                    <a:pt x="201" y="176"/>
                    <a:pt x="176" y="50"/>
                  </a:cubicBezTo>
                  <a:cubicBezTo>
                    <a:pt x="126" y="25"/>
                    <a:pt x="76" y="25"/>
                    <a:pt x="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0" name="Google Shape;540;p34"/>
            <p:cNvSpPr/>
            <p:nvPr/>
          </p:nvSpPr>
          <p:spPr>
            <a:xfrm>
              <a:off x="2094401" y="3166422"/>
              <a:ext cx="88953" cy="85330"/>
            </a:xfrm>
            <a:custGeom>
              <a:avLst/>
              <a:gdLst/>
              <a:ahLst/>
              <a:cxnLst/>
              <a:rect l="l" t="t" r="r" b="b"/>
              <a:pathLst>
                <a:path w="1154" h="1107" extrusionOk="0">
                  <a:moveTo>
                    <a:pt x="607" y="0"/>
                  </a:moveTo>
                  <a:cubicBezTo>
                    <a:pt x="431" y="0"/>
                    <a:pt x="272" y="102"/>
                    <a:pt x="201" y="280"/>
                  </a:cubicBezTo>
                  <a:lnTo>
                    <a:pt x="0" y="706"/>
                  </a:lnTo>
                  <a:lnTo>
                    <a:pt x="853" y="1107"/>
                  </a:lnTo>
                  <a:lnTo>
                    <a:pt x="1053" y="681"/>
                  </a:lnTo>
                  <a:cubicBezTo>
                    <a:pt x="1153" y="430"/>
                    <a:pt x="1053" y="154"/>
                    <a:pt x="828" y="54"/>
                  </a:cubicBezTo>
                  <a:cubicBezTo>
                    <a:pt x="754" y="18"/>
                    <a:pt x="679" y="0"/>
                    <a:pt x="607"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1" name="Google Shape;541;p34"/>
            <p:cNvSpPr/>
            <p:nvPr/>
          </p:nvSpPr>
          <p:spPr>
            <a:xfrm>
              <a:off x="2038363" y="3290292"/>
              <a:ext cx="90880" cy="86178"/>
            </a:xfrm>
            <a:custGeom>
              <a:avLst/>
              <a:gdLst/>
              <a:ahLst/>
              <a:cxnLst/>
              <a:rect l="l" t="t" r="r" b="b"/>
              <a:pathLst>
                <a:path w="1179" h="1118" extrusionOk="0">
                  <a:moveTo>
                    <a:pt x="301" y="1"/>
                  </a:moveTo>
                  <a:lnTo>
                    <a:pt x="101" y="452"/>
                  </a:lnTo>
                  <a:cubicBezTo>
                    <a:pt x="1" y="678"/>
                    <a:pt x="101" y="953"/>
                    <a:pt x="326" y="1079"/>
                  </a:cubicBezTo>
                  <a:cubicBezTo>
                    <a:pt x="391" y="1105"/>
                    <a:pt x="458" y="1117"/>
                    <a:pt x="523" y="1117"/>
                  </a:cubicBezTo>
                  <a:cubicBezTo>
                    <a:pt x="710" y="1117"/>
                    <a:pt x="885" y="1014"/>
                    <a:pt x="978" y="828"/>
                  </a:cubicBezTo>
                  <a:lnTo>
                    <a:pt x="1179" y="402"/>
                  </a:lnTo>
                  <a:lnTo>
                    <a:pt x="301"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2" name="Google Shape;542;p34"/>
            <p:cNvSpPr/>
            <p:nvPr/>
          </p:nvSpPr>
          <p:spPr>
            <a:xfrm>
              <a:off x="2131092" y="3253601"/>
              <a:ext cx="90880" cy="86101"/>
            </a:xfrm>
            <a:custGeom>
              <a:avLst/>
              <a:gdLst/>
              <a:ahLst/>
              <a:cxnLst/>
              <a:rect l="l" t="t" r="r" b="b"/>
              <a:pathLst>
                <a:path w="1179" h="1117" extrusionOk="0">
                  <a:moveTo>
                    <a:pt x="402" y="1"/>
                  </a:moveTo>
                  <a:lnTo>
                    <a:pt x="1" y="878"/>
                  </a:lnTo>
                  <a:lnTo>
                    <a:pt x="427" y="1079"/>
                  </a:lnTo>
                  <a:cubicBezTo>
                    <a:pt x="485" y="1104"/>
                    <a:pt x="548" y="1117"/>
                    <a:pt x="612" y="1117"/>
                  </a:cubicBezTo>
                  <a:cubicBezTo>
                    <a:pt x="794" y="1117"/>
                    <a:pt x="979" y="1014"/>
                    <a:pt x="1053" y="828"/>
                  </a:cubicBezTo>
                  <a:cubicBezTo>
                    <a:pt x="1179" y="602"/>
                    <a:pt x="1053" y="327"/>
                    <a:pt x="828" y="201"/>
                  </a:cubicBezTo>
                  <a:lnTo>
                    <a:pt x="402"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3" name="Google Shape;543;p34"/>
            <p:cNvSpPr/>
            <p:nvPr/>
          </p:nvSpPr>
          <p:spPr>
            <a:xfrm>
              <a:off x="2001672" y="3203113"/>
              <a:ext cx="88953" cy="85330"/>
            </a:xfrm>
            <a:custGeom>
              <a:avLst/>
              <a:gdLst/>
              <a:ahLst/>
              <a:cxnLst/>
              <a:rect l="l" t="t" r="r" b="b"/>
              <a:pathLst>
                <a:path w="1154" h="1107" extrusionOk="0">
                  <a:moveTo>
                    <a:pt x="517" y="0"/>
                  </a:moveTo>
                  <a:cubicBezTo>
                    <a:pt x="343" y="0"/>
                    <a:pt x="172" y="102"/>
                    <a:pt x="101" y="280"/>
                  </a:cubicBezTo>
                  <a:cubicBezTo>
                    <a:pt x="0" y="505"/>
                    <a:pt x="101" y="806"/>
                    <a:pt x="326" y="906"/>
                  </a:cubicBezTo>
                  <a:lnTo>
                    <a:pt x="777" y="1107"/>
                  </a:lnTo>
                  <a:lnTo>
                    <a:pt x="1153" y="255"/>
                  </a:lnTo>
                  <a:lnTo>
                    <a:pt x="727" y="54"/>
                  </a:lnTo>
                  <a:cubicBezTo>
                    <a:pt x="661" y="18"/>
                    <a:pt x="589" y="0"/>
                    <a:pt x="517"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4" name="Google Shape;544;p34"/>
            <p:cNvSpPr/>
            <p:nvPr/>
          </p:nvSpPr>
          <p:spPr>
            <a:xfrm>
              <a:off x="2664342" y="3402523"/>
              <a:ext cx="104370" cy="93347"/>
            </a:xfrm>
            <a:custGeom>
              <a:avLst/>
              <a:gdLst/>
              <a:ahLst/>
              <a:cxnLst/>
              <a:rect l="l" t="t" r="r" b="b"/>
              <a:pathLst>
                <a:path w="1354" h="1211" extrusionOk="0">
                  <a:moveTo>
                    <a:pt x="687" y="1"/>
                  </a:moveTo>
                  <a:cubicBezTo>
                    <a:pt x="458" y="1"/>
                    <a:pt x="237" y="127"/>
                    <a:pt x="125" y="350"/>
                  </a:cubicBezTo>
                  <a:cubicBezTo>
                    <a:pt x="0" y="675"/>
                    <a:pt x="125" y="1026"/>
                    <a:pt x="426" y="1152"/>
                  </a:cubicBezTo>
                  <a:cubicBezTo>
                    <a:pt x="507" y="1192"/>
                    <a:pt x="593" y="1211"/>
                    <a:pt x="678" y="1211"/>
                  </a:cubicBezTo>
                  <a:cubicBezTo>
                    <a:pt x="910" y="1211"/>
                    <a:pt x="1136" y="1071"/>
                    <a:pt x="1228" y="851"/>
                  </a:cubicBezTo>
                  <a:cubicBezTo>
                    <a:pt x="1353" y="550"/>
                    <a:pt x="1228" y="199"/>
                    <a:pt x="927" y="49"/>
                  </a:cubicBezTo>
                  <a:cubicBezTo>
                    <a:pt x="849" y="16"/>
                    <a:pt x="767" y="1"/>
                    <a:pt x="687"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5" name="Google Shape;545;p34"/>
            <p:cNvSpPr/>
            <p:nvPr/>
          </p:nvSpPr>
          <p:spPr>
            <a:xfrm>
              <a:off x="2546485" y="3458561"/>
              <a:ext cx="104370" cy="92499"/>
            </a:xfrm>
            <a:custGeom>
              <a:avLst/>
              <a:gdLst/>
              <a:ahLst/>
              <a:cxnLst/>
              <a:rect l="l" t="t" r="r" b="b"/>
              <a:pathLst>
                <a:path w="1354" h="1200" extrusionOk="0">
                  <a:moveTo>
                    <a:pt x="683" y="0"/>
                  </a:moveTo>
                  <a:cubicBezTo>
                    <a:pt x="448" y="0"/>
                    <a:pt x="218" y="127"/>
                    <a:pt x="125" y="349"/>
                  </a:cubicBezTo>
                  <a:cubicBezTo>
                    <a:pt x="0" y="650"/>
                    <a:pt x="125" y="1001"/>
                    <a:pt x="426" y="1151"/>
                  </a:cubicBezTo>
                  <a:cubicBezTo>
                    <a:pt x="504" y="1184"/>
                    <a:pt x="586" y="1200"/>
                    <a:pt x="667" y="1200"/>
                  </a:cubicBezTo>
                  <a:cubicBezTo>
                    <a:pt x="896" y="1200"/>
                    <a:pt x="1117" y="1073"/>
                    <a:pt x="1228" y="851"/>
                  </a:cubicBezTo>
                  <a:cubicBezTo>
                    <a:pt x="1354" y="550"/>
                    <a:pt x="1228" y="199"/>
                    <a:pt x="927" y="49"/>
                  </a:cubicBezTo>
                  <a:cubicBezTo>
                    <a:pt x="849" y="16"/>
                    <a:pt x="766" y="0"/>
                    <a:pt x="683"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6" name="Google Shape;546;p34"/>
            <p:cNvSpPr/>
            <p:nvPr/>
          </p:nvSpPr>
          <p:spPr>
            <a:xfrm>
              <a:off x="2706814" y="3531095"/>
              <a:ext cx="104370" cy="92268"/>
            </a:xfrm>
            <a:custGeom>
              <a:avLst/>
              <a:gdLst/>
              <a:ahLst/>
              <a:cxnLst/>
              <a:rect l="l" t="t" r="r" b="b"/>
              <a:pathLst>
                <a:path w="1354" h="1197" extrusionOk="0">
                  <a:moveTo>
                    <a:pt x="680" y="1"/>
                  </a:moveTo>
                  <a:cubicBezTo>
                    <a:pt x="453" y="1"/>
                    <a:pt x="236" y="141"/>
                    <a:pt x="126" y="361"/>
                  </a:cubicBezTo>
                  <a:cubicBezTo>
                    <a:pt x="0" y="661"/>
                    <a:pt x="126" y="1012"/>
                    <a:pt x="426" y="1138"/>
                  </a:cubicBezTo>
                  <a:cubicBezTo>
                    <a:pt x="507" y="1178"/>
                    <a:pt x="591" y="1197"/>
                    <a:pt x="674" y="1197"/>
                  </a:cubicBezTo>
                  <a:cubicBezTo>
                    <a:pt x="901" y="1197"/>
                    <a:pt x="1118" y="1057"/>
                    <a:pt x="1228" y="837"/>
                  </a:cubicBezTo>
                  <a:cubicBezTo>
                    <a:pt x="1354" y="536"/>
                    <a:pt x="1228" y="185"/>
                    <a:pt x="928" y="60"/>
                  </a:cubicBezTo>
                  <a:cubicBezTo>
                    <a:pt x="847" y="20"/>
                    <a:pt x="763" y="1"/>
                    <a:pt x="680"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7" name="Google Shape;547;p34"/>
            <p:cNvSpPr/>
            <p:nvPr/>
          </p:nvSpPr>
          <p:spPr>
            <a:xfrm>
              <a:off x="2243169" y="3469507"/>
              <a:ext cx="63824" cy="35612"/>
            </a:xfrm>
            <a:custGeom>
              <a:avLst/>
              <a:gdLst/>
              <a:ahLst/>
              <a:cxnLst/>
              <a:rect l="l" t="t" r="r" b="b"/>
              <a:pathLst>
                <a:path w="828" h="462" extrusionOk="0">
                  <a:moveTo>
                    <a:pt x="220" y="1"/>
                  </a:moveTo>
                  <a:cubicBezTo>
                    <a:pt x="138" y="1"/>
                    <a:pt x="76" y="19"/>
                    <a:pt x="50" y="57"/>
                  </a:cubicBezTo>
                  <a:cubicBezTo>
                    <a:pt x="0" y="157"/>
                    <a:pt x="151" y="308"/>
                    <a:pt x="351" y="408"/>
                  </a:cubicBezTo>
                  <a:cubicBezTo>
                    <a:pt x="444" y="443"/>
                    <a:pt x="537" y="461"/>
                    <a:pt x="613" y="461"/>
                  </a:cubicBezTo>
                  <a:cubicBezTo>
                    <a:pt x="700" y="461"/>
                    <a:pt x="764" y="437"/>
                    <a:pt x="777" y="383"/>
                  </a:cubicBezTo>
                  <a:cubicBezTo>
                    <a:pt x="827" y="308"/>
                    <a:pt x="702" y="157"/>
                    <a:pt x="502" y="57"/>
                  </a:cubicBezTo>
                  <a:cubicBezTo>
                    <a:pt x="401" y="19"/>
                    <a:pt x="301" y="1"/>
                    <a:pt x="220"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8" name="Google Shape;548;p34"/>
            <p:cNvSpPr/>
            <p:nvPr/>
          </p:nvSpPr>
          <p:spPr>
            <a:xfrm>
              <a:off x="2357172" y="3520226"/>
              <a:ext cx="63824" cy="36768"/>
            </a:xfrm>
            <a:custGeom>
              <a:avLst/>
              <a:gdLst/>
              <a:ahLst/>
              <a:cxnLst/>
              <a:rect l="l" t="t" r="r" b="b"/>
              <a:pathLst>
                <a:path w="828" h="477" extrusionOk="0">
                  <a:moveTo>
                    <a:pt x="210" y="0"/>
                  </a:moveTo>
                  <a:cubicBezTo>
                    <a:pt x="132" y="0"/>
                    <a:pt x="75" y="26"/>
                    <a:pt x="50" y="76"/>
                  </a:cubicBezTo>
                  <a:cubicBezTo>
                    <a:pt x="0" y="176"/>
                    <a:pt x="125" y="326"/>
                    <a:pt x="351" y="401"/>
                  </a:cubicBezTo>
                  <a:cubicBezTo>
                    <a:pt x="451" y="452"/>
                    <a:pt x="545" y="477"/>
                    <a:pt x="620" y="477"/>
                  </a:cubicBezTo>
                  <a:cubicBezTo>
                    <a:pt x="696" y="477"/>
                    <a:pt x="752" y="452"/>
                    <a:pt x="777" y="401"/>
                  </a:cubicBezTo>
                  <a:cubicBezTo>
                    <a:pt x="827" y="301"/>
                    <a:pt x="702" y="151"/>
                    <a:pt x="501" y="76"/>
                  </a:cubicBezTo>
                  <a:cubicBezTo>
                    <a:pt x="388" y="26"/>
                    <a:pt x="288" y="0"/>
                    <a:pt x="210"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9" name="Google Shape;549;p34"/>
            <p:cNvSpPr/>
            <p:nvPr/>
          </p:nvSpPr>
          <p:spPr>
            <a:xfrm>
              <a:off x="2306915" y="3324131"/>
              <a:ext cx="166190" cy="146071"/>
            </a:xfrm>
            <a:custGeom>
              <a:avLst/>
              <a:gdLst/>
              <a:ahLst/>
              <a:cxnLst/>
              <a:rect l="l" t="t" r="r" b="b"/>
              <a:pathLst>
                <a:path w="2156" h="1895" extrusionOk="0">
                  <a:moveTo>
                    <a:pt x="1076" y="0"/>
                  </a:moveTo>
                  <a:cubicBezTo>
                    <a:pt x="708" y="0"/>
                    <a:pt x="367" y="215"/>
                    <a:pt x="201" y="565"/>
                  </a:cubicBezTo>
                  <a:cubicBezTo>
                    <a:pt x="0" y="1041"/>
                    <a:pt x="201" y="1592"/>
                    <a:pt x="677" y="1818"/>
                  </a:cubicBezTo>
                  <a:cubicBezTo>
                    <a:pt x="801" y="1870"/>
                    <a:pt x="932" y="1895"/>
                    <a:pt x="1061" y="1895"/>
                  </a:cubicBezTo>
                  <a:cubicBezTo>
                    <a:pt x="1428" y="1895"/>
                    <a:pt x="1782" y="1694"/>
                    <a:pt x="1930" y="1341"/>
                  </a:cubicBezTo>
                  <a:cubicBezTo>
                    <a:pt x="2156" y="865"/>
                    <a:pt x="1955" y="289"/>
                    <a:pt x="1479" y="88"/>
                  </a:cubicBezTo>
                  <a:cubicBezTo>
                    <a:pt x="1346" y="28"/>
                    <a:pt x="1209" y="0"/>
                    <a:pt x="1076"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0" name="Google Shape;550;p34"/>
            <p:cNvSpPr/>
            <p:nvPr/>
          </p:nvSpPr>
          <p:spPr>
            <a:xfrm>
              <a:off x="2312696" y="3312491"/>
              <a:ext cx="166190" cy="146148"/>
            </a:xfrm>
            <a:custGeom>
              <a:avLst/>
              <a:gdLst/>
              <a:ahLst/>
              <a:cxnLst/>
              <a:rect l="l" t="t" r="r" b="b"/>
              <a:pathLst>
                <a:path w="2156" h="1896" extrusionOk="0">
                  <a:moveTo>
                    <a:pt x="1066" y="1"/>
                  </a:moveTo>
                  <a:cubicBezTo>
                    <a:pt x="708" y="1"/>
                    <a:pt x="367" y="215"/>
                    <a:pt x="201" y="565"/>
                  </a:cubicBezTo>
                  <a:cubicBezTo>
                    <a:pt x="1" y="1041"/>
                    <a:pt x="201" y="1593"/>
                    <a:pt x="677" y="1818"/>
                  </a:cubicBezTo>
                  <a:cubicBezTo>
                    <a:pt x="801" y="1871"/>
                    <a:pt x="932" y="1896"/>
                    <a:pt x="1062" y="1896"/>
                  </a:cubicBezTo>
                  <a:cubicBezTo>
                    <a:pt x="1428" y="1896"/>
                    <a:pt x="1782" y="1694"/>
                    <a:pt x="1930" y="1342"/>
                  </a:cubicBezTo>
                  <a:cubicBezTo>
                    <a:pt x="2156" y="866"/>
                    <a:pt x="1930" y="289"/>
                    <a:pt x="1454" y="89"/>
                  </a:cubicBezTo>
                  <a:cubicBezTo>
                    <a:pt x="1328" y="29"/>
                    <a:pt x="1196" y="1"/>
                    <a:pt x="1066"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1" name="Google Shape;551;p34"/>
            <p:cNvSpPr/>
            <p:nvPr/>
          </p:nvSpPr>
          <p:spPr>
            <a:xfrm>
              <a:off x="1707992" y="1700407"/>
              <a:ext cx="235795" cy="65751"/>
            </a:xfrm>
            <a:custGeom>
              <a:avLst/>
              <a:gdLst/>
              <a:ahLst/>
              <a:cxnLst/>
              <a:rect l="l" t="t" r="r" b="b"/>
              <a:pathLst>
                <a:path w="3059" h="853" extrusionOk="0">
                  <a:moveTo>
                    <a:pt x="1530" y="0"/>
                  </a:moveTo>
                  <a:cubicBezTo>
                    <a:pt x="1379" y="0"/>
                    <a:pt x="1204" y="25"/>
                    <a:pt x="1079" y="76"/>
                  </a:cubicBezTo>
                  <a:cubicBezTo>
                    <a:pt x="1003" y="76"/>
                    <a:pt x="953" y="101"/>
                    <a:pt x="903" y="126"/>
                  </a:cubicBezTo>
                  <a:cubicBezTo>
                    <a:pt x="527" y="251"/>
                    <a:pt x="226" y="502"/>
                    <a:pt x="1" y="852"/>
                  </a:cubicBezTo>
                  <a:lnTo>
                    <a:pt x="3059" y="852"/>
                  </a:lnTo>
                  <a:cubicBezTo>
                    <a:pt x="2833" y="502"/>
                    <a:pt x="2482" y="226"/>
                    <a:pt x="2081" y="101"/>
                  </a:cubicBezTo>
                  <a:cubicBezTo>
                    <a:pt x="2031" y="76"/>
                    <a:pt x="1981" y="50"/>
                    <a:pt x="1931" y="50"/>
                  </a:cubicBezTo>
                  <a:cubicBezTo>
                    <a:pt x="1805" y="25"/>
                    <a:pt x="1680" y="0"/>
                    <a:pt x="153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2" name="Google Shape;552;p34"/>
            <p:cNvSpPr/>
            <p:nvPr/>
          </p:nvSpPr>
          <p:spPr>
            <a:xfrm>
              <a:off x="1636537" y="1427230"/>
              <a:ext cx="173975" cy="323438"/>
            </a:xfrm>
            <a:custGeom>
              <a:avLst/>
              <a:gdLst/>
              <a:ahLst/>
              <a:cxnLst/>
              <a:rect l="l" t="t" r="r" b="b"/>
              <a:pathLst>
                <a:path w="2257" h="4196" extrusionOk="0">
                  <a:moveTo>
                    <a:pt x="86" y="1"/>
                  </a:moveTo>
                  <a:cubicBezTo>
                    <a:pt x="76" y="1"/>
                    <a:pt x="64" y="4"/>
                    <a:pt x="51" y="10"/>
                  </a:cubicBezTo>
                  <a:cubicBezTo>
                    <a:pt x="26" y="36"/>
                    <a:pt x="1" y="86"/>
                    <a:pt x="26" y="111"/>
                  </a:cubicBezTo>
                  <a:lnTo>
                    <a:pt x="2081" y="4146"/>
                  </a:lnTo>
                  <a:cubicBezTo>
                    <a:pt x="2106" y="4171"/>
                    <a:pt x="2131" y="4196"/>
                    <a:pt x="2156" y="4196"/>
                  </a:cubicBezTo>
                  <a:cubicBezTo>
                    <a:pt x="2181" y="4196"/>
                    <a:pt x="2181" y="4196"/>
                    <a:pt x="2206" y="4171"/>
                  </a:cubicBezTo>
                  <a:cubicBezTo>
                    <a:pt x="2231" y="4171"/>
                    <a:pt x="2256" y="4121"/>
                    <a:pt x="2231" y="4071"/>
                  </a:cubicBezTo>
                  <a:lnTo>
                    <a:pt x="151" y="61"/>
                  </a:lnTo>
                  <a:cubicBezTo>
                    <a:pt x="133" y="24"/>
                    <a:pt x="114" y="1"/>
                    <a:pt x="86"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3" name="Google Shape;553;p34"/>
            <p:cNvSpPr/>
            <p:nvPr/>
          </p:nvSpPr>
          <p:spPr>
            <a:xfrm>
              <a:off x="1837489" y="1431855"/>
              <a:ext cx="117859" cy="334307"/>
            </a:xfrm>
            <a:custGeom>
              <a:avLst/>
              <a:gdLst/>
              <a:ahLst/>
              <a:cxnLst/>
              <a:rect l="l" t="t" r="r" b="b"/>
              <a:pathLst>
                <a:path w="1529" h="4337" extrusionOk="0">
                  <a:moveTo>
                    <a:pt x="1454" y="1"/>
                  </a:moveTo>
                  <a:cubicBezTo>
                    <a:pt x="1429" y="1"/>
                    <a:pt x="1379" y="26"/>
                    <a:pt x="1354" y="51"/>
                  </a:cubicBezTo>
                  <a:lnTo>
                    <a:pt x="251" y="3534"/>
                  </a:lnTo>
                  <a:lnTo>
                    <a:pt x="0" y="4336"/>
                  </a:lnTo>
                  <a:lnTo>
                    <a:pt x="151" y="4336"/>
                  </a:lnTo>
                  <a:lnTo>
                    <a:pt x="401" y="3585"/>
                  </a:lnTo>
                  <a:lnTo>
                    <a:pt x="1504" y="101"/>
                  </a:lnTo>
                  <a:cubicBezTo>
                    <a:pt x="1529" y="76"/>
                    <a:pt x="1504" y="26"/>
                    <a:pt x="1454"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4" name="Google Shape;554;p34"/>
            <p:cNvSpPr/>
            <p:nvPr/>
          </p:nvSpPr>
          <p:spPr>
            <a:xfrm>
              <a:off x="896631" y="1764154"/>
              <a:ext cx="1980249" cy="1298301"/>
            </a:xfrm>
            <a:custGeom>
              <a:avLst/>
              <a:gdLst/>
              <a:ahLst/>
              <a:cxnLst/>
              <a:rect l="l" t="t" r="r" b="b"/>
              <a:pathLst>
                <a:path w="25690" h="16843" extrusionOk="0">
                  <a:moveTo>
                    <a:pt x="51" y="0"/>
                  </a:moveTo>
                  <a:lnTo>
                    <a:pt x="1" y="16843"/>
                  </a:lnTo>
                  <a:lnTo>
                    <a:pt x="25289" y="16717"/>
                  </a:lnTo>
                  <a:lnTo>
                    <a:pt x="25690"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5" name="Google Shape;555;p34"/>
            <p:cNvSpPr/>
            <p:nvPr/>
          </p:nvSpPr>
          <p:spPr>
            <a:xfrm>
              <a:off x="1008708" y="1824046"/>
              <a:ext cx="1769660" cy="1161171"/>
            </a:xfrm>
            <a:custGeom>
              <a:avLst/>
              <a:gdLst/>
              <a:ahLst/>
              <a:cxnLst/>
              <a:rect l="l" t="t" r="r" b="b"/>
              <a:pathLst>
                <a:path w="22958" h="15064" extrusionOk="0">
                  <a:moveTo>
                    <a:pt x="25" y="0"/>
                  </a:moveTo>
                  <a:lnTo>
                    <a:pt x="0" y="15063"/>
                  </a:lnTo>
                  <a:lnTo>
                    <a:pt x="22582" y="14963"/>
                  </a:lnTo>
                  <a:lnTo>
                    <a:pt x="22958"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6" name="Google Shape;556;p34"/>
            <p:cNvSpPr/>
            <p:nvPr/>
          </p:nvSpPr>
          <p:spPr>
            <a:xfrm>
              <a:off x="2347460" y="1818265"/>
              <a:ext cx="427037" cy="1155313"/>
            </a:xfrm>
            <a:custGeom>
              <a:avLst/>
              <a:gdLst/>
              <a:ahLst/>
              <a:cxnLst/>
              <a:rect l="l" t="t" r="r" b="b"/>
              <a:pathLst>
                <a:path w="5540" h="14988" extrusionOk="0">
                  <a:moveTo>
                    <a:pt x="5540" y="0"/>
                  </a:moveTo>
                  <a:lnTo>
                    <a:pt x="1" y="75"/>
                  </a:lnTo>
                  <a:lnTo>
                    <a:pt x="1" y="14988"/>
                  </a:lnTo>
                  <a:lnTo>
                    <a:pt x="5264" y="14988"/>
                  </a:lnTo>
                  <a:lnTo>
                    <a:pt x="5540" y="0"/>
                  </a:ln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7" name="Google Shape;557;p34"/>
            <p:cNvSpPr/>
            <p:nvPr/>
          </p:nvSpPr>
          <p:spPr>
            <a:xfrm>
              <a:off x="1064746" y="1890953"/>
              <a:ext cx="1242262" cy="1005772"/>
            </a:xfrm>
            <a:custGeom>
              <a:avLst/>
              <a:gdLst/>
              <a:ahLst/>
              <a:cxnLst/>
              <a:rect l="l" t="t" r="r" b="b"/>
              <a:pathLst>
                <a:path w="16116" h="13048" extrusionOk="0">
                  <a:moveTo>
                    <a:pt x="8826" y="0"/>
                  </a:moveTo>
                  <a:cubicBezTo>
                    <a:pt x="4410" y="0"/>
                    <a:pt x="727" y="1062"/>
                    <a:pt x="727" y="1062"/>
                  </a:cubicBezTo>
                  <a:cubicBezTo>
                    <a:pt x="75" y="4045"/>
                    <a:pt x="0" y="6626"/>
                    <a:pt x="100" y="8556"/>
                  </a:cubicBezTo>
                  <a:cubicBezTo>
                    <a:pt x="251" y="11062"/>
                    <a:pt x="702" y="12516"/>
                    <a:pt x="702" y="12516"/>
                  </a:cubicBezTo>
                  <a:cubicBezTo>
                    <a:pt x="2748" y="12910"/>
                    <a:pt x="4885" y="13047"/>
                    <a:pt x="6872" y="13047"/>
                  </a:cubicBezTo>
                  <a:cubicBezTo>
                    <a:pt x="11456" y="13047"/>
                    <a:pt x="15238" y="12315"/>
                    <a:pt x="15238" y="12315"/>
                  </a:cubicBezTo>
                  <a:cubicBezTo>
                    <a:pt x="15564" y="11087"/>
                    <a:pt x="15739" y="9784"/>
                    <a:pt x="15840" y="8556"/>
                  </a:cubicBezTo>
                  <a:cubicBezTo>
                    <a:pt x="16115" y="4571"/>
                    <a:pt x="15489" y="1012"/>
                    <a:pt x="15489" y="1012"/>
                  </a:cubicBezTo>
                  <a:cubicBezTo>
                    <a:pt x="13323" y="254"/>
                    <a:pt x="10987" y="0"/>
                    <a:pt x="8826"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8" name="Google Shape;558;p34"/>
            <p:cNvSpPr/>
            <p:nvPr/>
          </p:nvSpPr>
          <p:spPr>
            <a:xfrm>
              <a:off x="1136201" y="2455730"/>
              <a:ext cx="417325" cy="108301"/>
            </a:xfrm>
            <a:custGeom>
              <a:avLst/>
              <a:gdLst/>
              <a:ahLst/>
              <a:cxnLst/>
              <a:rect l="l" t="t" r="r" b="b"/>
              <a:pathLst>
                <a:path w="5414" h="1405" extrusionOk="0">
                  <a:moveTo>
                    <a:pt x="1348" y="0"/>
                  </a:moveTo>
                  <a:cubicBezTo>
                    <a:pt x="1334" y="0"/>
                    <a:pt x="1319" y="0"/>
                    <a:pt x="1304" y="1"/>
                  </a:cubicBezTo>
                  <a:cubicBezTo>
                    <a:pt x="652" y="51"/>
                    <a:pt x="76" y="602"/>
                    <a:pt x="0" y="1254"/>
                  </a:cubicBezTo>
                  <a:lnTo>
                    <a:pt x="5389" y="1404"/>
                  </a:lnTo>
                  <a:cubicBezTo>
                    <a:pt x="5414" y="1003"/>
                    <a:pt x="5163" y="627"/>
                    <a:pt x="4812" y="477"/>
                  </a:cubicBezTo>
                  <a:cubicBezTo>
                    <a:pt x="4644" y="393"/>
                    <a:pt x="4458" y="355"/>
                    <a:pt x="4268" y="355"/>
                  </a:cubicBezTo>
                  <a:cubicBezTo>
                    <a:pt x="4063" y="355"/>
                    <a:pt x="3855" y="399"/>
                    <a:pt x="3660" y="477"/>
                  </a:cubicBezTo>
                  <a:cubicBezTo>
                    <a:pt x="3309" y="627"/>
                    <a:pt x="2983" y="878"/>
                    <a:pt x="2707" y="1129"/>
                  </a:cubicBezTo>
                  <a:cubicBezTo>
                    <a:pt x="2609" y="516"/>
                    <a:pt x="1985" y="0"/>
                    <a:pt x="1348"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9" name="Google Shape;559;p34"/>
            <p:cNvSpPr/>
            <p:nvPr/>
          </p:nvSpPr>
          <p:spPr>
            <a:xfrm>
              <a:off x="1794939" y="2472534"/>
              <a:ext cx="413548" cy="103059"/>
            </a:xfrm>
            <a:custGeom>
              <a:avLst/>
              <a:gdLst/>
              <a:ahLst/>
              <a:cxnLst/>
              <a:rect l="l" t="t" r="r" b="b"/>
              <a:pathLst>
                <a:path w="5365" h="1337" extrusionOk="0">
                  <a:moveTo>
                    <a:pt x="1345" y="1"/>
                  </a:moveTo>
                  <a:cubicBezTo>
                    <a:pt x="1298" y="1"/>
                    <a:pt x="1251" y="3"/>
                    <a:pt x="1204" y="8"/>
                  </a:cubicBezTo>
                  <a:cubicBezTo>
                    <a:pt x="552" y="59"/>
                    <a:pt x="1" y="660"/>
                    <a:pt x="1" y="1337"/>
                  </a:cubicBezTo>
                  <a:lnTo>
                    <a:pt x="5364" y="1136"/>
                  </a:lnTo>
                  <a:cubicBezTo>
                    <a:pt x="5364" y="760"/>
                    <a:pt x="5088" y="384"/>
                    <a:pt x="4738" y="259"/>
                  </a:cubicBezTo>
                  <a:cubicBezTo>
                    <a:pt x="4580" y="196"/>
                    <a:pt x="4418" y="168"/>
                    <a:pt x="4256" y="168"/>
                  </a:cubicBezTo>
                  <a:cubicBezTo>
                    <a:pt x="4030" y="168"/>
                    <a:pt x="3803" y="222"/>
                    <a:pt x="3585" y="309"/>
                  </a:cubicBezTo>
                  <a:cubicBezTo>
                    <a:pt x="3234" y="485"/>
                    <a:pt x="2958" y="760"/>
                    <a:pt x="2682" y="1036"/>
                  </a:cubicBezTo>
                  <a:cubicBezTo>
                    <a:pt x="2543" y="453"/>
                    <a:pt x="1969" y="1"/>
                    <a:pt x="1345" y="1"/>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0" name="Google Shape;560;p34"/>
            <p:cNvSpPr/>
            <p:nvPr/>
          </p:nvSpPr>
          <p:spPr>
            <a:xfrm>
              <a:off x="1072454" y="2550386"/>
              <a:ext cx="1213279" cy="346332"/>
            </a:xfrm>
            <a:custGeom>
              <a:avLst/>
              <a:gdLst/>
              <a:ahLst/>
              <a:cxnLst/>
              <a:rect l="l" t="t" r="r" b="b"/>
              <a:pathLst>
                <a:path w="15740" h="4493" extrusionOk="0">
                  <a:moveTo>
                    <a:pt x="0" y="1"/>
                  </a:moveTo>
                  <a:cubicBezTo>
                    <a:pt x="0" y="26"/>
                    <a:pt x="0" y="76"/>
                    <a:pt x="0" y="101"/>
                  </a:cubicBezTo>
                  <a:cubicBezTo>
                    <a:pt x="25" y="377"/>
                    <a:pt x="50" y="653"/>
                    <a:pt x="75" y="903"/>
                  </a:cubicBezTo>
                  <a:cubicBezTo>
                    <a:pt x="251" y="2858"/>
                    <a:pt x="602" y="3961"/>
                    <a:pt x="602" y="3961"/>
                  </a:cubicBezTo>
                  <a:cubicBezTo>
                    <a:pt x="2648" y="4355"/>
                    <a:pt x="4785" y="4492"/>
                    <a:pt x="6772" y="4492"/>
                  </a:cubicBezTo>
                  <a:cubicBezTo>
                    <a:pt x="11356" y="4492"/>
                    <a:pt x="15138" y="3760"/>
                    <a:pt x="15138" y="3760"/>
                  </a:cubicBezTo>
                  <a:cubicBezTo>
                    <a:pt x="15364" y="2833"/>
                    <a:pt x="15539" y="1906"/>
                    <a:pt x="15639" y="953"/>
                  </a:cubicBezTo>
                  <a:cubicBezTo>
                    <a:pt x="15665" y="703"/>
                    <a:pt x="15690" y="452"/>
                    <a:pt x="15715" y="201"/>
                  </a:cubicBezTo>
                  <a:cubicBezTo>
                    <a:pt x="15715" y="126"/>
                    <a:pt x="15715" y="51"/>
                    <a:pt x="15740"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1" name="Google Shape;561;p34"/>
            <p:cNvSpPr/>
            <p:nvPr/>
          </p:nvSpPr>
          <p:spPr>
            <a:xfrm>
              <a:off x="1072454" y="2558171"/>
              <a:ext cx="1211351" cy="338546"/>
            </a:xfrm>
            <a:custGeom>
              <a:avLst/>
              <a:gdLst/>
              <a:ahLst/>
              <a:cxnLst/>
              <a:rect l="l" t="t" r="r" b="b"/>
              <a:pathLst>
                <a:path w="15715" h="4392" extrusionOk="0">
                  <a:moveTo>
                    <a:pt x="2507" y="0"/>
                  </a:moveTo>
                  <a:cubicBezTo>
                    <a:pt x="1930" y="0"/>
                    <a:pt x="1454" y="401"/>
                    <a:pt x="1228" y="1003"/>
                  </a:cubicBezTo>
                  <a:cubicBezTo>
                    <a:pt x="1028" y="426"/>
                    <a:pt x="552" y="25"/>
                    <a:pt x="0" y="0"/>
                  </a:cubicBezTo>
                  <a:lnTo>
                    <a:pt x="0" y="0"/>
                  </a:lnTo>
                  <a:cubicBezTo>
                    <a:pt x="25" y="276"/>
                    <a:pt x="50" y="552"/>
                    <a:pt x="75" y="802"/>
                  </a:cubicBezTo>
                  <a:cubicBezTo>
                    <a:pt x="251" y="2757"/>
                    <a:pt x="602" y="3860"/>
                    <a:pt x="602" y="3860"/>
                  </a:cubicBezTo>
                  <a:cubicBezTo>
                    <a:pt x="2648" y="4254"/>
                    <a:pt x="4785" y="4391"/>
                    <a:pt x="6772" y="4391"/>
                  </a:cubicBezTo>
                  <a:cubicBezTo>
                    <a:pt x="11356" y="4391"/>
                    <a:pt x="15138" y="3659"/>
                    <a:pt x="15138" y="3659"/>
                  </a:cubicBezTo>
                  <a:cubicBezTo>
                    <a:pt x="15364" y="2732"/>
                    <a:pt x="15539" y="1805"/>
                    <a:pt x="15639" y="852"/>
                  </a:cubicBezTo>
                  <a:cubicBezTo>
                    <a:pt x="15665" y="602"/>
                    <a:pt x="15690" y="351"/>
                    <a:pt x="15715" y="100"/>
                  </a:cubicBezTo>
                  <a:cubicBezTo>
                    <a:pt x="15564" y="25"/>
                    <a:pt x="15414" y="0"/>
                    <a:pt x="15264" y="0"/>
                  </a:cubicBezTo>
                  <a:cubicBezTo>
                    <a:pt x="14687" y="0"/>
                    <a:pt x="14211" y="401"/>
                    <a:pt x="13985" y="1003"/>
                  </a:cubicBezTo>
                  <a:cubicBezTo>
                    <a:pt x="13760" y="401"/>
                    <a:pt x="13284" y="0"/>
                    <a:pt x="12707" y="0"/>
                  </a:cubicBezTo>
                  <a:cubicBezTo>
                    <a:pt x="12131" y="0"/>
                    <a:pt x="11654" y="401"/>
                    <a:pt x="11429" y="1003"/>
                  </a:cubicBezTo>
                  <a:cubicBezTo>
                    <a:pt x="11203" y="401"/>
                    <a:pt x="10727" y="0"/>
                    <a:pt x="10151" y="0"/>
                  </a:cubicBezTo>
                  <a:cubicBezTo>
                    <a:pt x="9574" y="0"/>
                    <a:pt x="9098" y="401"/>
                    <a:pt x="8872" y="1003"/>
                  </a:cubicBezTo>
                  <a:cubicBezTo>
                    <a:pt x="8672" y="401"/>
                    <a:pt x="8171" y="0"/>
                    <a:pt x="7594" y="0"/>
                  </a:cubicBezTo>
                  <a:cubicBezTo>
                    <a:pt x="7043" y="0"/>
                    <a:pt x="6542" y="401"/>
                    <a:pt x="6341" y="1003"/>
                  </a:cubicBezTo>
                  <a:cubicBezTo>
                    <a:pt x="6116" y="401"/>
                    <a:pt x="5614" y="0"/>
                    <a:pt x="5063" y="0"/>
                  </a:cubicBezTo>
                  <a:cubicBezTo>
                    <a:pt x="4487" y="0"/>
                    <a:pt x="3985" y="401"/>
                    <a:pt x="3785" y="1003"/>
                  </a:cubicBezTo>
                  <a:cubicBezTo>
                    <a:pt x="3559" y="401"/>
                    <a:pt x="3083" y="0"/>
                    <a:pt x="2507"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2" name="Google Shape;562;p34"/>
            <p:cNvSpPr/>
            <p:nvPr/>
          </p:nvSpPr>
          <p:spPr>
            <a:xfrm>
              <a:off x="1078235" y="2619991"/>
              <a:ext cx="1199789" cy="276726"/>
            </a:xfrm>
            <a:custGeom>
              <a:avLst/>
              <a:gdLst/>
              <a:ahLst/>
              <a:cxnLst/>
              <a:rect l="l" t="t" r="r" b="b"/>
              <a:pathLst>
                <a:path w="15565" h="3590" extrusionOk="0">
                  <a:moveTo>
                    <a:pt x="2432" y="0"/>
                  </a:moveTo>
                  <a:cubicBezTo>
                    <a:pt x="1855" y="0"/>
                    <a:pt x="1379" y="401"/>
                    <a:pt x="1153" y="978"/>
                  </a:cubicBezTo>
                  <a:cubicBezTo>
                    <a:pt x="953" y="451"/>
                    <a:pt x="527" y="50"/>
                    <a:pt x="0" y="0"/>
                  </a:cubicBezTo>
                  <a:lnTo>
                    <a:pt x="0" y="0"/>
                  </a:lnTo>
                  <a:cubicBezTo>
                    <a:pt x="176" y="1955"/>
                    <a:pt x="527" y="3058"/>
                    <a:pt x="527" y="3058"/>
                  </a:cubicBezTo>
                  <a:cubicBezTo>
                    <a:pt x="2573" y="3452"/>
                    <a:pt x="4710" y="3589"/>
                    <a:pt x="6697" y="3589"/>
                  </a:cubicBezTo>
                  <a:cubicBezTo>
                    <a:pt x="11281" y="3589"/>
                    <a:pt x="15063" y="2857"/>
                    <a:pt x="15063" y="2857"/>
                  </a:cubicBezTo>
                  <a:cubicBezTo>
                    <a:pt x="15289" y="1930"/>
                    <a:pt x="15464" y="1003"/>
                    <a:pt x="15564" y="50"/>
                  </a:cubicBezTo>
                  <a:cubicBezTo>
                    <a:pt x="15439" y="25"/>
                    <a:pt x="15314" y="0"/>
                    <a:pt x="15189" y="0"/>
                  </a:cubicBezTo>
                  <a:cubicBezTo>
                    <a:pt x="14612" y="0"/>
                    <a:pt x="14136" y="401"/>
                    <a:pt x="13910" y="978"/>
                  </a:cubicBezTo>
                  <a:cubicBezTo>
                    <a:pt x="13685" y="401"/>
                    <a:pt x="13209" y="0"/>
                    <a:pt x="12632" y="0"/>
                  </a:cubicBezTo>
                  <a:cubicBezTo>
                    <a:pt x="12056" y="0"/>
                    <a:pt x="11579" y="401"/>
                    <a:pt x="11354" y="978"/>
                  </a:cubicBezTo>
                  <a:cubicBezTo>
                    <a:pt x="11128" y="401"/>
                    <a:pt x="10652" y="0"/>
                    <a:pt x="10076" y="0"/>
                  </a:cubicBezTo>
                  <a:cubicBezTo>
                    <a:pt x="9499" y="0"/>
                    <a:pt x="9023" y="401"/>
                    <a:pt x="8797" y="978"/>
                  </a:cubicBezTo>
                  <a:cubicBezTo>
                    <a:pt x="8597" y="401"/>
                    <a:pt x="8096" y="0"/>
                    <a:pt x="7519" y="0"/>
                  </a:cubicBezTo>
                  <a:cubicBezTo>
                    <a:pt x="6968" y="0"/>
                    <a:pt x="6467" y="401"/>
                    <a:pt x="6266" y="978"/>
                  </a:cubicBezTo>
                  <a:cubicBezTo>
                    <a:pt x="6041" y="401"/>
                    <a:pt x="5539" y="0"/>
                    <a:pt x="4988" y="0"/>
                  </a:cubicBezTo>
                  <a:cubicBezTo>
                    <a:pt x="4412" y="0"/>
                    <a:pt x="3910" y="401"/>
                    <a:pt x="3710" y="978"/>
                  </a:cubicBezTo>
                  <a:cubicBezTo>
                    <a:pt x="3484" y="401"/>
                    <a:pt x="3008" y="0"/>
                    <a:pt x="2432" y="0"/>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3" name="Google Shape;563;p34"/>
            <p:cNvSpPr/>
            <p:nvPr/>
          </p:nvSpPr>
          <p:spPr>
            <a:xfrm>
              <a:off x="2442116" y="2695299"/>
              <a:ext cx="249285" cy="5858"/>
            </a:xfrm>
            <a:custGeom>
              <a:avLst/>
              <a:gdLst/>
              <a:ahLst/>
              <a:cxnLst/>
              <a:rect l="l" t="t" r="r" b="b"/>
              <a:pathLst>
                <a:path w="3234" h="76" extrusionOk="0">
                  <a:moveTo>
                    <a:pt x="1" y="1"/>
                  </a:moveTo>
                  <a:lnTo>
                    <a:pt x="1" y="76"/>
                  </a:lnTo>
                  <a:lnTo>
                    <a:pt x="3234" y="76"/>
                  </a:lnTo>
                  <a:lnTo>
                    <a:pt x="323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4" name="Google Shape;564;p34"/>
            <p:cNvSpPr/>
            <p:nvPr/>
          </p:nvSpPr>
          <p:spPr>
            <a:xfrm>
              <a:off x="2442116" y="2739775"/>
              <a:ext cx="249285" cy="5858"/>
            </a:xfrm>
            <a:custGeom>
              <a:avLst/>
              <a:gdLst/>
              <a:ahLst/>
              <a:cxnLst/>
              <a:rect l="l" t="t" r="r" b="b"/>
              <a:pathLst>
                <a:path w="3234" h="76" extrusionOk="0">
                  <a:moveTo>
                    <a:pt x="1" y="0"/>
                  </a:moveTo>
                  <a:lnTo>
                    <a:pt x="1" y="75"/>
                  </a:lnTo>
                  <a:lnTo>
                    <a:pt x="3234" y="75"/>
                  </a:lnTo>
                  <a:lnTo>
                    <a:pt x="3234" y="0"/>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5" name="Google Shape;565;p34"/>
            <p:cNvSpPr/>
            <p:nvPr/>
          </p:nvSpPr>
          <p:spPr>
            <a:xfrm>
              <a:off x="2442116" y="2784174"/>
              <a:ext cx="249285" cy="5858"/>
            </a:xfrm>
            <a:custGeom>
              <a:avLst/>
              <a:gdLst/>
              <a:ahLst/>
              <a:cxnLst/>
              <a:rect l="l" t="t" r="r" b="b"/>
              <a:pathLst>
                <a:path w="3234" h="76" extrusionOk="0">
                  <a:moveTo>
                    <a:pt x="1" y="1"/>
                  </a:moveTo>
                  <a:lnTo>
                    <a:pt x="1" y="76"/>
                  </a:lnTo>
                  <a:lnTo>
                    <a:pt x="3234" y="76"/>
                  </a:lnTo>
                  <a:lnTo>
                    <a:pt x="323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6" name="Google Shape;566;p34"/>
            <p:cNvSpPr/>
            <p:nvPr/>
          </p:nvSpPr>
          <p:spPr>
            <a:xfrm>
              <a:off x="2442116" y="2828573"/>
              <a:ext cx="249285" cy="5935"/>
            </a:xfrm>
            <a:custGeom>
              <a:avLst/>
              <a:gdLst/>
              <a:ahLst/>
              <a:cxnLst/>
              <a:rect l="l" t="t" r="r" b="b"/>
              <a:pathLst>
                <a:path w="3234" h="77" extrusionOk="0">
                  <a:moveTo>
                    <a:pt x="1" y="1"/>
                  </a:moveTo>
                  <a:lnTo>
                    <a:pt x="1" y="76"/>
                  </a:lnTo>
                  <a:lnTo>
                    <a:pt x="3234" y="76"/>
                  </a:lnTo>
                  <a:lnTo>
                    <a:pt x="323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7" name="Google Shape;567;p34"/>
            <p:cNvSpPr/>
            <p:nvPr/>
          </p:nvSpPr>
          <p:spPr>
            <a:xfrm>
              <a:off x="2774415" y="1762843"/>
              <a:ext cx="104370" cy="57426"/>
            </a:xfrm>
            <a:custGeom>
              <a:avLst/>
              <a:gdLst/>
              <a:ahLst/>
              <a:cxnLst/>
              <a:rect l="l" t="t" r="r" b="b"/>
              <a:pathLst>
                <a:path w="1354" h="745" extrusionOk="0">
                  <a:moveTo>
                    <a:pt x="1303" y="1"/>
                  </a:moveTo>
                  <a:cubicBezTo>
                    <a:pt x="1291" y="1"/>
                    <a:pt x="1274" y="7"/>
                    <a:pt x="1254" y="17"/>
                  </a:cubicBezTo>
                  <a:lnTo>
                    <a:pt x="51" y="644"/>
                  </a:lnTo>
                  <a:cubicBezTo>
                    <a:pt x="26" y="644"/>
                    <a:pt x="1" y="694"/>
                    <a:pt x="26" y="719"/>
                  </a:cubicBezTo>
                  <a:cubicBezTo>
                    <a:pt x="26" y="744"/>
                    <a:pt x="51" y="744"/>
                    <a:pt x="76" y="744"/>
                  </a:cubicBezTo>
                  <a:lnTo>
                    <a:pt x="101" y="744"/>
                  </a:lnTo>
                  <a:lnTo>
                    <a:pt x="1329" y="118"/>
                  </a:lnTo>
                  <a:cubicBezTo>
                    <a:pt x="1354" y="93"/>
                    <a:pt x="1354" y="68"/>
                    <a:pt x="1329" y="42"/>
                  </a:cubicBezTo>
                  <a:cubicBezTo>
                    <a:pt x="1329" y="13"/>
                    <a:pt x="1320" y="1"/>
                    <a:pt x="1303"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8" name="Google Shape;568;p34"/>
            <p:cNvSpPr/>
            <p:nvPr/>
          </p:nvSpPr>
          <p:spPr>
            <a:xfrm>
              <a:off x="2753140" y="2970095"/>
              <a:ext cx="96739" cy="88491"/>
            </a:xfrm>
            <a:custGeom>
              <a:avLst/>
              <a:gdLst/>
              <a:ahLst/>
              <a:cxnLst/>
              <a:rect l="l" t="t" r="r" b="b"/>
              <a:pathLst>
                <a:path w="1255" h="1148" extrusionOk="0">
                  <a:moveTo>
                    <a:pt x="64" y="1"/>
                  </a:moveTo>
                  <a:cubicBezTo>
                    <a:pt x="51" y="1"/>
                    <a:pt x="38" y="7"/>
                    <a:pt x="26" y="20"/>
                  </a:cubicBezTo>
                  <a:cubicBezTo>
                    <a:pt x="1" y="45"/>
                    <a:pt x="1" y="70"/>
                    <a:pt x="26" y="95"/>
                  </a:cubicBezTo>
                  <a:lnTo>
                    <a:pt x="1154" y="1122"/>
                  </a:lnTo>
                  <a:cubicBezTo>
                    <a:pt x="1179" y="1147"/>
                    <a:pt x="1179" y="1147"/>
                    <a:pt x="1204" y="1147"/>
                  </a:cubicBezTo>
                  <a:cubicBezTo>
                    <a:pt x="1204" y="1147"/>
                    <a:pt x="1229" y="1122"/>
                    <a:pt x="1229" y="1122"/>
                  </a:cubicBezTo>
                  <a:cubicBezTo>
                    <a:pt x="1254" y="1097"/>
                    <a:pt x="1254" y="1072"/>
                    <a:pt x="1229" y="1047"/>
                  </a:cubicBezTo>
                  <a:lnTo>
                    <a:pt x="101" y="20"/>
                  </a:lnTo>
                  <a:cubicBezTo>
                    <a:pt x="89" y="7"/>
                    <a:pt x="76" y="1"/>
                    <a:pt x="64"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9" name="Google Shape;569;p34"/>
            <p:cNvSpPr/>
            <p:nvPr/>
          </p:nvSpPr>
          <p:spPr>
            <a:xfrm>
              <a:off x="898558" y="2966935"/>
              <a:ext cx="127572" cy="93578"/>
            </a:xfrm>
            <a:custGeom>
              <a:avLst/>
              <a:gdLst/>
              <a:ahLst/>
              <a:cxnLst/>
              <a:rect l="l" t="t" r="r" b="b"/>
              <a:pathLst>
                <a:path w="1655" h="1214" extrusionOk="0">
                  <a:moveTo>
                    <a:pt x="1577" y="0"/>
                  </a:moveTo>
                  <a:cubicBezTo>
                    <a:pt x="1569" y="0"/>
                    <a:pt x="1562" y="3"/>
                    <a:pt x="1555" y="11"/>
                  </a:cubicBezTo>
                  <a:lnTo>
                    <a:pt x="26" y="1113"/>
                  </a:lnTo>
                  <a:cubicBezTo>
                    <a:pt x="1" y="1113"/>
                    <a:pt x="1" y="1163"/>
                    <a:pt x="26" y="1188"/>
                  </a:cubicBezTo>
                  <a:cubicBezTo>
                    <a:pt x="26" y="1188"/>
                    <a:pt x="51" y="1214"/>
                    <a:pt x="76" y="1214"/>
                  </a:cubicBezTo>
                  <a:cubicBezTo>
                    <a:pt x="76" y="1214"/>
                    <a:pt x="101" y="1214"/>
                    <a:pt x="101" y="1188"/>
                  </a:cubicBezTo>
                  <a:lnTo>
                    <a:pt x="1630" y="111"/>
                  </a:lnTo>
                  <a:cubicBezTo>
                    <a:pt x="1655" y="86"/>
                    <a:pt x="1655" y="61"/>
                    <a:pt x="1630" y="36"/>
                  </a:cubicBezTo>
                  <a:cubicBezTo>
                    <a:pt x="1612" y="18"/>
                    <a:pt x="1594" y="0"/>
                    <a:pt x="1577" y="0"/>
                  </a:cubicBezTo>
                  <a:close/>
                </a:path>
              </a:pathLst>
            </a:custGeom>
            <a:solidFill>
              <a:srgbClr val="21262A"/>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0" name="Google Shape;570;p34"/>
            <p:cNvSpPr/>
            <p:nvPr/>
          </p:nvSpPr>
          <p:spPr>
            <a:xfrm>
              <a:off x="902412" y="1764154"/>
              <a:ext cx="137284" cy="83172"/>
            </a:xfrm>
            <a:custGeom>
              <a:avLst/>
              <a:gdLst/>
              <a:ahLst/>
              <a:cxnLst/>
              <a:rect l="l" t="t" r="r" b="b"/>
              <a:pathLst>
                <a:path w="1781" h="1079" extrusionOk="0">
                  <a:moveTo>
                    <a:pt x="76" y="0"/>
                  </a:moveTo>
                  <a:cubicBezTo>
                    <a:pt x="51" y="0"/>
                    <a:pt x="26" y="0"/>
                    <a:pt x="1" y="25"/>
                  </a:cubicBezTo>
                  <a:cubicBezTo>
                    <a:pt x="1" y="51"/>
                    <a:pt x="1" y="101"/>
                    <a:pt x="26" y="101"/>
                  </a:cubicBezTo>
                  <a:lnTo>
                    <a:pt x="1680" y="1053"/>
                  </a:lnTo>
                  <a:cubicBezTo>
                    <a:pt x="1705" y="1053"/>
                    <a:pt x="1705" y="1078"/>
                    <a:pt x="1705" y="1078"/>
                  </a:cubicBezTo>
                  <a:cubicBezTo>
                    <a:pt x="1730" y="1078"/>
                    <a:pt x="1755" y="1053"/>
                    <a:pt x="1755" y="1028"/>
                  </a:cubicBezTo>
                  <a:cubicBezTo>
                    <a:pt x="1780" y="1003"/>
                    <a:pt x="1780" y="978"/>
                    <a:pt x="1755" y="953"/>
                  </a:cubicBezTo>
                  <a:lnTo>
                    <a:pt x="76"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1" name="Google Shape;571;p34"/>
            <p:cNvSpPr/>
            <p:nvPr/>
          </p:nvSpPr>
          <p:spPr>
            <a:xfrm>
              <a:off x="2422846" y="1951539"/>
              <a:ext cx="249285" cy="249285"/>
            </a:xfrm>
            <a:custGeom>
              <a:avLst/>
              <a:gdLst/>
              <a:ahLst/>
              <a:cxnLst/>
              <a:rect l="l" t="t" r="r" b="b"/>
              <a:pathLst>
                <a:path w="3234" h="3234" extrusionOk="0">
                  <a:moveTo>
                    <a:pt x="1629" y="0"/>
                  </a:moveTo>
                  <a:cubicBezTo>
                    <a:pt x="727" y="0"/>
                    <a:pt x="0" y="727"/>
                    <a:pt x="0" y="1630"/>
                  </a:cubicBezTo>
                  <a:cubicBezTo>
                    <a:pt x="0" y="2507"/>
                    <a:pt x="727" y="3234"/>
                    <a:pt x="1629" y="3234"/>
                  </a:cubicBezTo>
                  <a:cubicBezTo>
                    <a:pt x="2506" y="3234"/>
                    <a:pt x="3233" y="2507"/>
                    <a:pt x="3233" y="1630"/>
                  </a:cubicBezTo>
                  <a:cubicBezTo>
                    <a:pt x="3233" y="727"/>
                    <a:pt x="2506" y="0"/>
                    <a:pt x="1629" y="0"/>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2" name="Google Shape;572;p34"/>
            <p:cNvSpPr/>
            <p:nvPr/>
          </p:nvSpPr>
          <p:spPr>
            <a:xfrm>
              <a:off x="2432481" y="1941904"/>
              <a:ext cx="249285" cy="249285"/>
            </a:xfrm>
            <a:custGeom>
              <a:avLst/>
              <a:gdLst/>
              <a:ahLst/>
              <a:cxnLst/>
              <a:rect l="l" t="t" r="r" b="b"/>
              <a:pathLst>
                <a:path w="3234" h="3234" extrusionOk="0">
                  <a:moveTo>
                    <a:pt x="1630" y="0"/>
                  </a:moveTo>
                  <a:cubicBezTo>
                    <a:pt x="727" y="0"/>
                    <a:pt x="0" y="727"/>
                    <a:pt x="0" y="1604"/>
                  </a:cubicBezTo>
                  <a:cubicBezTo>
                    <a:pt x="0" y="2506"/>
                    <a:pt x="727" y="3233"/>
                    <a:pt x="1630" y="3233"/>
                  </a:cubicBezTo>
                  <a:cubicBezTo>
                    <a:pt x="2507" y="3233"/>
                    <a:pt x="3234" y="2506"/>
                    <a:pt x="3234" y="1604"/>
                  </a:cubicBezTo>
                  <a:cubicBezTo>
                    <a:pt x="3234" y="727"/>
                    <a:pt x="2507" y="0"/>
                    <a:pt x="1630"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3" name="Google Shape;573;p34"/>
            <p:cNvSpPr/>
            <p:nvPr/>
          </p:nvSpPr>
          <p:spPr>
            <a:xfrm>
              <a:off x="2476880" y="2247147"/>
              <a:ext cx="158559" cy="156555"/>
            </a:xfrm>
            <a:custGeom>
              <a:avLst/>
              <a:gdLst/>
              <a:ahLst/>
              <a:cxnLst/>
              <a:rect l="l" t="t" r="r" b="b"/>
              <a:pathLst>
                <a:path w="2057" h="2031" extrusionOk="0">
                  <a:moveTo>
                    <a:pt x="1028" y="0"/>
                  </a:moveTo>
                  <a:cubicBezTo>
                    <a:pt x="452" y="0"/>
                    <a:pt x="1" y="451"/>
                    <a:pt x="1" y="1003"/>
                  </a:cubicBezTo>
                  <a:cubicBezTo>
                    <a:pt x="1" y="1579"/>
                    <a:pt x="452" y="2030"/>
                    <a:pt x="1028" y="2030"/>
                  </a:cubicBezTo>
                  <a:cubicBezTo>
                    <a:pt x="1580" y="2030"/>
                    <a:pt x="2056" y="1579"/>
                    <a:pt x="2056" y="1003"/>
                  </a:cubicBezTo>
                  <a:cubicBezTo>
                    <a:pt x="2056" y="451"/>
                    <a:pt x="1580" y="0"/>
                    <a:pt x="1028" y="0"/>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4" name="Google Shape;574;p34"/>
            <p:cNvSpPr/>
            <p:nvPr/>
          </p:nvSpPr>
          <p:spPr>
            <a:xfrm>
              <a:off x="2482738" y="2239362"/>
              <a:ext cx="158482" cy="158482"/>
            </a:xfrm>
            <a:custGeom>
              <a:avLst/>
              <a:gdLst/>
              <a:ahLst/>
              <a:cxnLst/>
              <a:rect l="l" t="t" r="r" b="b"/>
              <a:pathLst>
                <a:path w="2056" h="2056" extrusionOk="0">
                  <a:moveTo>
                    <a:pt x="1028" y="1"/>
                  </a:moveTo>
                  <a:cubicBezTo>
                    <a:pt x="451" y="1"/>
                    <a:pt x="0" y="452"/>
                    <a:pt x="0" y="1028"/>
                  </a:cubicBezTo>
                  <a:cubicBezTo>
                    <a:pt x="0" y="1580"/>
                    <a:pt x="451" y="2056"/>
                    <a:pt x="1028" y="2056"/>
                  </a:cubicBezTo>
                  <a:cubicBezTo>
                    <a:pt x="1579" y="2056"/>
                    <a:pt x="2055" y="1580"/>
                    <a:pt x="2055" y="1028"/>
                  </a:cubicBezTo>
                  <a:cubicBezTo>
                    <a:pt x="2055" y="452"/>
                    <a:pt x="1579" y="1"/>
                    <a:pt x="1028"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5" name="Google Shape;575;p34"/>
            <p:cNvSpPr/>
            <p:nvPr/>
          </p:nvSpPr>
          <p:spPr>
            <a:xfrm>
              <a:off x="2476880" y="2446095"/>
              <a:ext cx="158559" cy="158482"/>
            </a:xfrm>
            <a:custGeom>
              <a:avLst/>
              <a:gdLst/>
              <a:ahLst/>
              <a:cxnLst/>
              <a:rect l="l" t="t" r="r" b="b"/>
              <a:pathLst>
                <a:path w="2057" h="2056" extrusionOk="0">
                  <a:moveTo>
                    <a:pt x="1028" y="1"/>
                  </a:moveTo>
                  <a:cubicBezTo>
                    <a:pt x="452" y="1"/>
                    <a:pt x="1" y="452"/>
                    <a:pt x="1" y="1028"/>
                  </a:cubicBezTo>
                  <a:cubicBezTo>
                    <a:pt x="1" y="1580"/>
                    <a:pt x="452" y="2056"/>
                    <a:pt x="1028" y="2056"/>
                  </a:cubicBezTo>
                  <a:cubicBezTo>
                    <a:pt x="1580" y="2056"/>
                    <a:pt x="2056" y="1580"/>
                    <a:pt x="2056" y="1028"/>
                  </a:cubicBezTo>
                  <a:cubicBezTo>
                    <a:pt x="2056" y="452"/>
                    <a:pt x="1580" y="1"/>
                    <a:pt x="1028" y="1"/>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6" name="Google Shape;576;p34"/>
            <p:cNvSpPr/>
            <p:nvPr/>
          </p:nvSpPr>
          <p:spPr>
            <a:xfrm>
              <a:off x="2482738" y="2440313"/>
              <a:ext cx="158482" cy="156555"/>
            </a:xfrm>
            <a:custGeom>
              <a:avLst/>
              <a:gdLst/>
              <a:ahLst/>
              <a:cxnLst/>
              <a:rect l="l" t="t" r="r" b="b"/>
              <a:pathLst>
                <a:path w="2056" h="2031" extrusionOk="0">
                  <a:moveTo>
                    <a:pt x="1028" y="0"/>
                  </a:moveTo>
                  <a:cubicBezTo>
                    <a:pt x="451" y="0"/>
                    <a:pt x="0" y="451"/>
                    <a:pt x="0" y="1003"/>
                  </a:cubicBezTo>
                  <a:cubicBezTo>
                    <a:pt x="0" y="1579"/>
                    <a:pt x="451" y="2030"/>
                    <a:pt x="1028" y="2030"/>
                  </a:cubicBezTo>
                  <a:cubicBezTo>
                    <a:pt x="1579" y="2030"/>
                    <a:pt x="2055" y="1579"/>
                    <a:pt x="2055" y="1003"/>
                  </a:cubicBezTo>
                  <a:cubicBezTo>
                    <a:pt x="2055" y="451"/>
                    <a:pt x="1579" y="0"/>
                    <a:pt x="1028"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7" name="Google Shape;577;p34"/>
            <p:cNvSpPr/>
            <p:nvPr/>
          </p:nvSpPr>
          <p:spPr>
            <a:xfrm>
              <a:off x="1223149" y="2179469"/>
              <a:ext cx="104370" cy="110228"/>
            </a:xfrm>
            <a:custGeom>
              <a:avLst/>
              <a:gdLst/>
              <a:ahLst/>
              <a:cxnLst/>
              <a:rect l="l" t="t" r="r" b="b"/>
              <a:pathLst>
                <a:path w="1354" h="1430" extrusionOk="0">
                  <a:moveTo>
                    <a:pt x="0" y="1"/>
                  </a:moveTo>
                  <a:lnTo>
                    <a:pt x="0" y="1429"/>
                  </a:lnTo>
                  <a:lnTo>
                    <a:pt x="1354" y="1429"/>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8" name="Google Shape;578;p34"/>
            <p:cNvSpPr/>
            <p:nvPr/>
          </p:nvSpPr>
          <p:spPr>
            <a:xfrm>
              <a:off x="1340929" y="2179469"/>
              <a:ext cx="104447" cy="110228"/>
            </a:xfrm>
            <a:custGeom>
              <a:avLst/>
              <a:gdLst/>
              <a:ahLst/>
              <a:cxnLst/>
              <a:rect l="l" t="t" r="r" b="b"/>
              <a:pathLst>
                <a:path w="1355" h="1430" extrusionOk="0">
                  <a:moveTo>
                    <a:pt x="1" y="1"/>
                  </a:moveTo>
                  <a:lnTo>
                    <a:pt x="1" y="1429"/>
                  </a:lnTo>
                  <a:lnTo>
                    <a:pt x="1354" y="1429"/>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9" name="Google Shape;579;p34"/>
            <p:cNvSpPr/>
            <p:nvPr/>
          </p:nvSpPr>
          <p:spPr>
            <a:xfrm>
              <a:off x="1456860" y="2179469"/>
              <a:ext cx="104447" cy="110228"/>
            </a:xfrm>
            <a:custGeom>
              <a:avLst/>
              <a:gdLst/>
              <a:ahLst/>
              <a:cxnLst/>
              <a:rect l="l" t="t" r="r" b="b"/>
              <a:pathLst>
                <a:path w="1355" h="1430" extrusionOk="0">
                  <a:moveTo>
                    <a:pt x="1" y="1"/>
                  </a:moveTo>
                  <a:lnTo>
                    <a:pt x="1" y="1429"/>
                  </a:lnTo>
                  <a:lnTo>
                    <a:pt x="1354" y="1429"/>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0" name="Google Shape;580;p34"/>
            <p:cNvSpPr/>
            <p:nvPr/>
          </p:nvSpPr>
          <p:spPr>
            <a:xfrm>
              <a:off x="1773742" y="1988230"/>
              <a:ext cx="104370" cy="112155"/>
            </a:xfrm>
            <a:custGeom>
              <a:avLst/>
              <a:gdLst/>
              <a:ahLst/>
              <a:cxnLst/>
              <a:rect l="l" t="t" r="r" b="b"/>
              <a:pathLst>
                <a:path w="1354" h="1455" extrusionOk="0">
                  <a:moveTo>
                    <a:pt x="0" y="1"/>
                  </a:moveTo>
                  <a:lnTo>
                    <a:pt x="0" y="1454"/>
                  </a:lnTo>
                  <a:lnTo>
                    <a:pt x="1353" y="1454"/>
                  </a:lnTo>
                  <a:lnTo>
                    <a:pt x="1353"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1" name="Google Shape;581;p34"/>
            <p:cNvSpPr/>
            <p:nvPr/>
          </p:nvSpPr>
          <p:spPr>
            <a:xfrm>
              <a:off x="1889596" y="1988230"/>
              <a:ext cx="106374" cy="112155"/>
            </a:xfrm>
            <a:custGeom>
              <a:avLst/>
              <a:gdLst/>
              <a:ahLst/>
              <a:cxnLst/>
              <a:rect l="l" t="t" r="r" b="b"/>
              <a:pathLst>
                <a:path w="1380" h="1455" extrusionOk="0">
                  <a:moveTo>
                    <a:pt x="1" y="1"/>
                  </a:moveTo>
                  <a:lnTo>
                    <a:pt x="1" y="1454"/>
                  </a:lnTo>
                  <a:lnTo>
                    <a:pt x="1379" y="1454"/>
                  </a:lnTo>
                  <a:lnTo>
                    <a:pt x="1379"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2" name="Google Shape;582;p34"/>
            <p:cNvSpPr/>
            <p:nvPr/>
          </p:nvSpPr>
          <p:spPr>
            <a:xfrm>
              <a:off x="2007453" y="1988230"/>
              <a:ext cx="104447" cy="112155"/>
            </a:xfrm>
            <a:custGeom>
              <a:avLst/>
              <a:gdLst/>
              <a:ahLst/>
              <a:cxnLst/>
              <a:rect l="l" t="t" r="r" b="b"/>
              <a:pathLst>
                <a:path w="1355" h="1455" extrusionOk="0">
                  <a:moveTo>
                    <a:pt x="1" y="1"/>
                  </a:moveTo>
                  <a:lnTo>
                    <a:pt x="1" y="1454"/>
                  </a:lnTo>
                  <a:lnTo>
                    <a:pt x="1354" y="1454"/>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3" name="Google Shape;583;p34"/>
            <p:cNvSpPr/>
            <p:nvPr/>
          </p:nvSpPr>
          <p:spPr>
            <a:xfrm>
              <a:off x="1773742" y="2281911"/>
              <a:ext cx="104370" cy="110151"/>
            </a:xfrm>
            <a:custGeom>
              <a:avLst/>
              <a:gdLst/>
              <a:ahLst/>
              <a:cxnLst/>
              <a:rect l="l" t="t" r="r" b="b"/>
              <a:pathLst>
                <a:path w="1354" h="1429" extrusionOk="0">
                  <a:moveTo>
                    <a:pt x="0" y="0"/>
                  </a:moveTo>
                  <a:lnTo>
                    <a:pt x="0" y="1429"/>
                  </a:lnTo>
                  <a:lnTo>
                    <a:pt x="1353" y="1429"/>
                  </a:lnTo>
                  <a:lnTo>
                    <a:pt x="1353"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4" name="Google Shape;584;p34"/>
            <p:cNvSpPr/>
            <p:nvPr/>
          </p:nvSpPr>
          <p:spPr>
            <a:xfrm>
              <a:off x="1889596" y="2281911"/>
              <a:ext cx="106374" cy="110151"/>
            </a:xfrm>
            <a:custGeom>
              <a:avLst/>
              <a:gdLst/>
              <a:ahLst/>
              <a:cxnLst/>
              <a:rect l="l" t="t" r="r" b="b"/>
              <a:pathLst>
                <a:path w="1380" h="1429" extrusionOk="0">
                  <a:moveTo>
                    <a:pt x="1" y="0"/>
                  </a:moveTo>
                  <a:lnTo>
                    <a:pt x="1" y="1429"/>
                  </a:lnTo>
                  <a:lnTo>
                    <a:pt x="1379" y="1429"/>
                  </a:lnTo>
                  <a:lnTo>
                    <a:pt x="1379"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5" name="Google Shape;585;p34"/>
            <p:cNvSpPr/>
            <p:nvPr/>
          </p:nvSpPr>
          <p:spPr>
            <a:xfrm>
              <a:off x="2007453" y="2281911"/>
              <a:ext cx="104447" cy="110151"/>
            </a:xfrm>
            <a:custGeom>
              <a:avLst/>
              <a:gdLst/>
              <a:ahLst/>
              <a:cxnLst/>
              <a:rect l="l" t="t" r="r" b="b"/>
              <a:pathLst>
                <a:path w="1355" h="1429" extrusionOk="0">
                  <a:moveTo>
                    <a:pt x="1" y="0"/>
                  </a:moveTo>
                  <a:lnTo>
                    <a:pt x="1" y="1429"/>
                  </a:lnTo>
                  <a:lnTo>
                    <a:pt x="1354" y="1429"/>
                  </a:lnTo>
                  <a:lnTo>
                    <a:pt x="1354"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6" name="Google Shape;586;p34"/>
            <p:cNvSpPr/>
            <p:nvPr/>
          </p:nvSpPr>
          <p:spPr>
            <a:xfrm>
              <a:off x="1228930" y="1984376"/>
              <a:ext cx="102443" cy="102443"/>
            </a:xfrm>
            <a:custGeom>
              <a:avLst/>
              <a:gdLst/>
              <a:ahLst/>
              <a:cxnLst/>
              <a:rect l="l" t="t" r="r" b="b"/>
              <a:pathLst>
                <a:path w="1329" h="1329" extrusionOk="0">
                  <a:moveTo>
                    <a:pt x="677" y="1"/>
                  </a:moveTo>
                  <a:cubicBezTo>
                    <a:pt x="301" y="1"/>
                    <a:pt x="0" y="301"/>
                    <a:pt x="0" y="677"/>
                  </a:cubicBezTo>
                  <a:cubicBezTo>
                    <a:pt x="0" y="1028"/>
                    <a:pt x="301" y="1329"/>
                    <a:pt x="677" y="1329"/>
                  </a:cubicBezTo>
                  <a:cubicBezTo>
                    <a:pt x="1028" y="1329"/>
                    <a:pt x="1329" y="1028"/>
                    <a:pt x="1329" y="677"/>
                  </a:cubicBezTo>
                  <a:cubicBezTo>
                    <a:pt x="1329" y="301"/>
                    <a:pt x="1028" y="1"/>
                    <a:pt x="677"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7" name="Google Shape;587;p34"/>
            <p:cNvSpPr/>
            <p:nvPr/>
          </p:nvSpPr>
          <p:spPr>
            <a:xfrm>
              <a:off x="1375770" y="1984376"/>
              <a:ext cx="102443" cy="102443"/>
            </a:xfrm>
            <a:custGeom>
              <a:avLst/>
              <a:gdLst/>
              <a:ahLst/>
              <a:cxnLst/>
              <a:rect l="l" t="t" r="r" b="b"/>
              <a:pathLst>
                <a:path w="1329" h="1329" extrusionOk="0">
                  <a:moveTo>
                    <a:pt x="652" y="1"/>
                  </a:moveTo>
                  <a:cubicBezTo>
                    <a:pt x="276" y="1"/>
                    <a:pt x="0" y="301"/>
                    <a:pt x="0" y="677"/>
                  </a:cubicBezTo>
                  <a:cubicBezTo>
                    <a:pt x="0" y="1028"/>
                    <a:pt x="276" y="1329"/>
                    <a:pt x="652" y="1329"/>
                  </a:cubicBezTo>
                  <a:cubicBezTo>
                    <a:pt x="1028" y="1329"/>
                    <a:pt x="1328" y="1028"/>
                    <a:pt x="1328" y="677"/>
                  </a:cubicBezTo>
                  <a:cubicBezTo>
                    <a:pt x="1328" y="301"/>
                    <a:pt x="1028" y="1"/>
                    <a:pt x="652"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8" name="Google Shape;588;p34"/>
            <p:cNvSpPr/>
            <p:nvPr/>
          </p:nvSpPr>
          <p:spPr>
            <a:xfrm>
              <a:off x="1520606" y="1984376"/>
              <a:ext cx="102520" cy="102443"/>
            </a:xfrm>
            <a:custGeom>
              <a:avLst/>
              <a:gdLst/>
              <a:ahLst/>
              <a:cxnLst/>
              <a:rect l="l" t="t" r="r" b="b"/>
              <a:pathLst>
                <a:path w="1330" h="1329" extrusionOk="0">
                  <a:moveTo>
                    <a:pt x="652" y="1"/>
                  </a:moveTo>
                  <a:cubicBezTo>
                    <a:pt x="302" y="1"/>
                    <a:pt x="1" y="301"/>
                    <a:pt x="1" y="677"/>
                  </a:cubicBezTo>
                  <a:cubicBezTo>
                    <a:pt x="1" y="1028"/>
                    <a:pt x="302" y="1329"/>
                    <a:pt x="652" y="1329"/>
                  </a:cubicBezTo>
                  <a:cubicBezTo>
                    <a:pt x="1028" y="1329"/>
                    <a:pt x="1329" y="1028"/>
                    <a:pt x="1329" y="677"/>
                  </a:cubicBezTo>
                  <a:cubicBezTo>
                    <a:pt x="1329" y="301"/>
                    <a:pt x="1028" y="1"/>
                    <a:pt x="652"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9" name="Google Shape;589;p34"/>
            <p:cNvSpPr/>
            <p:nvPr/>
          </p:nvSpPr>
          <p:spPr>
            <a:xfrm>
              <a:off x="1609481" y="2150487"/>
              <a:ext cx="131426" cy="131503"/>
            </a:xfrm>
            <a:custGeom>
              <a:avLst/>
              <a:gdLst/>
              <a:ahLst/>
              <a:cxnLst/>
              <a:rect l="l" t="t" r="r" b="b"/>
              <a:pathLst>
                <a:path w="1705" h="1706" extrusionOk="0">
                  <a:moveTo>
                    <a:pt x="853" y="1"/>
                  </a:moveTo>
                  <a:lnTo>
                    <a:pt x="552" y="552"/>
                  </a:lnTo>
                  <a:lnTo>
                    <a:pt x="1" y="853"/>
                  </a:lnTo>
                  <a:lnTo>
                    <a:pt x="552" y="1154"/>
                  </a:lnTo>
                  <a:lnTo>
                    <a:pt x="853" y="1705"/>
                  </a:lnTo>
                  <a:lnTo>
                    <a:pt x="1154" y="1154"/>
                  </a:lnTo>
                  <a:lnTo>
                    <a:pt x="1705" y="853"/>
                  </a:lnTo>
                  <a:lnTo>
                    <a:pt x="1154" y="552"/>
                  </a:lnTo>
                  <a:lnTo>
                    <a:pt x="853"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90" name="Google Shape;590;p34"/>
            <p:cNvSpPr/>
            <p:nvPr/>
          </p:nvSpPr>
          <p:spPr>
            <a:xfrm>
              <a:off x="2146586" y="2357219"/>
              <a:ext cx="131426" cy="131426"/>
            </a:xfrm>
            <a:custGeom>
              <a:avLst/>
              <a:gdLst/>
              <a:ahLst/>
              <a:cxnLst/>
              <a:rect l="l" t="t" r="r" b="b"/>
              <a:pathLst>
                <a:path w="1705" h="1705" extrusionOk="0">
                  <a:moveTo>
                    <a:pt x="852" y="1"/>
                  </a:moveTo>
                  <a:lnTo>
                    <a:pt x="552" y="552"/>
                  </a:lnTo>
                  <a:lnTo>
                    <a:pt x="0" y="853"/>
                  </a:lnTo>
                  <a:lnTo>
                    <a:pt x="552" y="1154"/>
                  </a:lnTo>
                  <a:lnTo>
                    <a:pt x="852" y="1705"/>
                  </a:lnTo>
                  <a:lnTo>
                    <a:pt x="1153" y="1154"/>
                  </a:lnTo>
                  <a:lnTo>
                    <a:pt x="1704" y="853"/>
                  </a:lnTo>
                  <a:lnTo>
                    <a:pt x="1153" y="552"/>
                  </a:lnTo>
                  <a:lnTo>
                    <a:pt x="852"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91" name="Google Shape;591;p34"/>
            <p:cNvSpPr/>
            <p:nvPr/>
          </p:nvSpPr>
          <p:spPr>
            <a:xfrm>
              <a:off x="1112999" y="2357219"/>
              <a:ext cx="133353" cy="131426"/>
            </a:xfrm>
            <a:custGeom>
              <a:avLst/>
              <a:gdLst/>
              <a:ahLst/>
              <a:cxnLst/>
              <a:rect l="l" t="t" r="r" b="b"/>
              <a:pathLst>
                <a:path w="1730" h="1705" extrusionOk="0">
                  <a:moveTo>
                    <a:pt x="853" y="1"/>
                  </a:moveTo>
                  <a:lnTo>
                    <a:pt x="552" y="552"/>
                  </a:lnTo>
                  <a:lnTo>
                    <a:pt x="1" y="853"/>
                  </a:lnTo>
                  <a:lnTo>
                    <a:pt x="552" y="1154"/>
                  </a:lnTo>
                  <a:lnTo>
                    <a:pt x="853" y="1705"/>
                  </a:lnTo>
                  <a:lnTo>
                    <a:pt x="1179" y="1154"/>
                  </a:lnTo>
                  <a:lnTo>
                    <a:pt x="1730" y="853"/>
                  </a:lnTo>
                  <a:lnTo>
                    <a:pt x="1179" y="552"/>
                  </a:lnTo>
                  <a:lnTo>
                    <a:pt x="853"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grpSp>
      <p:pic>
        <p:nvPicPr>
          <p:cNvPr id="20" name="Picture 19">
            <a:extLst>
              <a:ext uri="{FF2B5EF4-FFF2-40B4-BE49-F238E27FC236}">
                <a16:creationId xmlns:a16="http://schemas.microsoft.com/office/drawing/2014/main" id="{3D9C5A9B-05E3-4C63-A039-188374977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380" y="3582263"/>
            <a:ext cx="3033733" cy="3033733"/>
          </a:xfrm>
          <a:prstGeom prst="rect">
            <a:avLst/>
          </a:prstGeom>
        </p:spPr>
      </p:pic>
    </p:spTree>
    <p:extLst>
      <p:ext uri="{BB962C8B-B14F-4D97-AF65-F5344CB8AC3E}">
        <p14:creationId xmlns:p14="http://schemas.microsoft.com/office/powerpoint/2010/main" val="269961816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1"/>
          <p:cNvSpPr txBox="1">
            <a:spLocks noGrp="1"/>
          </p:cNvSpPr>
          <p:nvPr>
            <p:ph type="ctrTitle"/>
          </p:nvPr>
        </p:nvSpPr>
        <p:spPr>
          <a:xfrm>
            <a:off x="3551108" y="-30962"/>
            <a:ext cx="11015980" cy="2077720"/>
          </a:xfrm>
          <a:prstGeom prst="rect">
            <a:avLst/>
          </a:prstGeom>
        </p:spPr>
        <p:txBody>
          <a:bodyPr spcFirstLastPara="1" wrap="square" lIns="182850" tIns="182850" rIns="182850" bIns="182850" anchor="ctr" anchorCtr="0">
            <a:noAutofit/>
          </a:bodyPr>
          <a:lstStyle/>
          <a:p>
            <a:r>
              <a:rPr lang="en-US" sz="9600" dirty="0"/>
              <a:t>Item </a:t>
            </a:r>
            <a:r>
              <a:rPr lang="en-US" sz="9600" dirty="0" err="1"/>
              <a:t>Sampah</a:t>
            </a:r>
            <a:endParaRPr lang="en-ID" sz="9600" dirty="0"/>
          </a:p>
        </p:txBody>
      </p:sp>
      <p:grpSp>
        <p:nvGrpSpPr>
          <p:cNvPr id="498" name="Google Shape;498;p34"/>
          <p:cNvGrpSpPr/>
          <p:nvPr/>
        </p:nvGrpSpPr>
        <p:grpSpPr>
          <a:xfrm>
            <a:off x="12420600" y="2324100"/>
            <a:ext cx="4568628" cy="5101722"/>
            <a:chOff x="713100" y="1292800"/>
            <a:chExt cx="2335754" cy="2557906"/>
          </a:xfrm>
        </p:grpSpPr>
        <p:sp>
          <p:nvSpPr>
            <p:cNvPr id="499" name="Google Shape;499;p34"/>
            <p:cNvSpPr/>
            <p:nvPr/>
          </p:nvSpPr>
          <p:spPr>
            <a:xfrm>
              <a:off x="713100" y="1292800"/>
              <a:ext cx="2335754" cy="2557906"/>
            </a:xfrm>
            <a:custGeom>
              <a:avLst/>
              <a:gdLst/>
              <a:ahLst/>
              <a:cxnLst/>
              <a:rect l="l" t="t" r="r" b="b"/>
              <a:pathLst>
                <a:path w="30302" h="33184" extrusionOk="0">
                  <a:moveTo>
                    <a:pt x="15139" y="0"/>
                  </a:moveTo>
                  <a:cubicBezTo>
                    <a:pt x="11981" y="0"/>
                    <a:pt x="8948" y="978"/>
                    <a:pt x="6367" y="2807"/>
                  </a:cubicBezTo>
                  <a:cubicBezTo>
                    <a:pt x="5790" y="3233"/>
                    <a:pt x="5214" y="3709"/>
                    <a:pt x="4662" y="4211"/>
                  </a:cubicBezTo>
                  <a:cubicBezTo>
                    <a:pt x="4362" y="4511"/>
                    <a:pt x="4086" y="4812"/>
                    <a:pt x="3785" y="5113"/>
                  </a:cubicBezTo>
                  <a:lnTo>
                    <a:pt x="2607" y="5113"/>
                  </a:lnTo>
                  <a:cubicBezTo>
                    <a:pt x="2507" y="5088"/>
                    <a:pt x="2382" y="5063"/>
                    <a:pt x="2281" y="5063"/>
                  </a:cubicBezTo>
                  <a:cubicBezTo>
                    <a:pt x="1905" y="5063"/>
                    <a:pt x="1554" y="5263"/>
                    <a:pt x="1354" y="5589"/>
                  </a:cubicBezTo>
                  <a:cubicBezTo>
                    <a:pt x="1229" y="5840"/>
                    <a:pt x="1179" y="6115"/>
                    <a:pt x="1254" y="6391"/>
                  </a:cubicBezTo>
                  <a:cubicBezTo>
                    <a:pt x="1254" y="6416"/>
                    <a:pt x="1279" y="6441"/>
                    <a:pt x="1279" y="6441"/>
                  </a:cubicBezTo>
                  <a:lnTo>
                    <a:pt x="1279" y="9073"/>
                  </a:lnTo>
                  <a:cubicBezTo>
                    <a:pt x="1078" y="9524"/>
                    <a:pt x="903" y="9975"/>
                    <a:pt x="752" y="10401"/>
                  </a:cubicBezTo>
                  <a:cubicBezTo>
                    <a:pt x="727" y="10501"/>
                    <a:pt x="702" y="10577"/>
                    <a:pt x="677" y="10677"/>
                  </a:cubicBezTo>
                  <a:cubicBezTo>
                    <a:pt x="627" y="10852"/>
                    <a:pt x="577" y="11028"/>
                    <a:pt x="527" y="11203"/>
                  </a:cubicBezTo>
                  <a:cubicBezTo>
                    <a:pt x="477" y="11379"/>
                    <a:pt x="427" y="11579"/>
                    <a:pt x="377" y="11805"/>
                  </a:cubicBezTo>
                  <a:lnTo>
                    <a:pt x="351" y="11880"/>
                  </a:lnTo>
                  <a:cubicBezTo>
                    <a:pt x="301" y="12080"/>
                    <a:pt x="276" y="12281"/>
                    <a:pt x="226" y="12481"/>
                  </a:cubicBezTo>
                  <a:lnTo>
                    <a:pt x="226" y="12531"/>
                  </a:lnTo>
                  <a:cubicBezTo>
                    <a:pt x="151" y="12958"/>
                    <a:pt x="101" y="13359"/>
                    <a:pt x="51" y="13785"/>
                  </a:cubicBezTo>
                  <a:cubicBezTo>
                    <a:pt x="51" y="13785"/>
                    <a:pt x="51" y="13985"/>
                    <a:pt x="51" y="13985"/>
                  </a:cubicBezTo>
                  <a:cubicBezTo>
                    <a:pt x="51" y="13985"/>
                    <a:pt x="26" y="14035"/>
                    <a:pt x="26" y="14035"/>
                  </a:cubicBezTo>
                  <a:cubicBezTo>
                    <a:pt x="26" y="14161"/>
                    <a:pt x="26" y="14286"/>
                    <a:pt x="26" y="14386"/>
                  </a:cubicBezTo>
                  <a:cubicBezTo>
                    <a:pt x="1" y="14637"/>
                    <a:pt x="1" y="14887"/>
                    <a:pt x="1" y="15163"/>
                  </a:cubicBezTo>
                  <a:lnTo>
                    <a:pt x="1" y="32181"/>
                  </a:lnTo>
                  <a:cubicBezTo>
                    <a:pt x="1" y="32732"/>
                    <a:pt x="452" y="33183"/>
                    <a:pt x="978" y="33183"/>
                  </a:cubicBezTo>
                  <a:lnTo>
                    <a:pt x="29324" y="33183"/>
                  </a:lnTo>
                  <a:cubicBezTo>
                    <a:pt x="29850" y="33183"/>
                    <a:pt x="30302" y="32732"/>
                    <a:pt x="30302" y="32181"/>
                  </a:cubicBezTo>
                  <a:lnTo>
                    <a:pt x="30302" y="15163"/>
                  </a:lnTo>
                  <a:cubicBezTo>
                    <a:pt x="30302" y="15013"/>
                    <a:pt x="30302" y="14887"/>
                    <a:pt x="30302" y="14762"/>
                  </a:cubicBezTo>
                  <a:cubicBezTo>
                    <a:pt x="30302" y="14511"/>
                    <a:pt x="30276" y="14286"/>
                    <a:pt x="30276" y="14085"/>
                  </a:cubicBezTo>
                  <a:cubicBezTo>
                    <a:pt x="30251" y="14010"/>
                    <a:pt x="30251" y="13960"/>
                    <a:pt x="30251" y="13885"/>
                  </a:cubicBezTo>
                  <a:cubicBezTo>
                    <a:pt x="30251" y="13810"/>
                    <a:pt x="30226" y="13734"/>
                    <a:pt x="30226" y="13684"/>
                  </a:cubicBezTo>
                  <a:cubicBezTo>
                    <a:pt x="30226" y="13609"/>
                    <a:pt x="30226" y="13534"/>
                    <a:pt x="30201" y="13484"/>
                  </a:cubicBezTo>
                  <a:cubicBezTo>
                    <a:pt x="30201" y="13384"/>
                    <a:pt x="30176" y="13283"/>
                    <a:pt x="30176" y="13183"/>
                  </a:cubicBezTo>
                  <a:cubicBezTo>
                    <a:pt x="30176" y="13108"/>
                    <a:pt x="30151" y="13008"/>
                    <a:pt x="30151" y="12932"/>
                  </a:cubicBezTo>
                  <a:cubicBezTo>
                    <a:pt x="30126" y="12882"/>
                    <a:pt x="30126" y="12832"/>
                    <a:pt x="30126" y="12807"/>
                  </a:cubicBezTo>
                  <a:lnTo>
                    <a:pt x="30126" y="12757"/>
                  </a:lnTo>
                  <a:cubicBezTo>
                    <a:pt x="30101" y="12732"/>
                    <a:pt x="30101" y="12707"/>
                    <a:pt x="30101" y="12682"/>
                  </a:cubicBezTo>
                  <a:cubicBezTo>
                    <a:pt x="30076" y="12582"/>
                    <a:pt x="30076" y="12506"/>
                    <a:pt x="30051" y="12406"/>
                  </a:cubicBezTo>
                  <a:cubicBezTo>
                    <a:pt x="30051" y="12406"/>
                    <a:pt x="30051" y="12331"/>
                    <a:pt x="30051" y="12331"/>
                  </a:cubicBezTo>
                  <a:cubicBezTo>
                    <a:pt x="30026" y="12281"/>
                    <a:pt x="30026" y="12231"/>
                    <a:pt x="30001" y="12181"/>
                  </a:cubicBezTo>
                  <a:cubicBezTo>
                    <a:pt x="30001" y="12105"/>
                    <a:pt x="29976" y="12030"/>
                    <a:pt x="29976" y="11980"/>
                  </a:cubicBezTo>
                  <a:cubicBezTo>
                    <a:pt x="29926" y="11780"/>
                    <a:pt x="29875" y="11604"/>
                    <a:pt x="29850" y="11429"/>
                  </a:cubicBezTo>
                  <a:cubicBezTo>
                    <a:pt x="29825" y="11354"/>
                    <a:pt x="29800" y="11253"/>
                    <a:pt x="29775" y="11178"/>
                  </a:cubicBezTo>
                  <a:cubicBezTo>
                    <a:pt x="29775" y="11178"/>
                    <a:pt x="29700" y="10927"/>
                    <a:pt x="29700" y="10927"/>
                  </a:cubicBezTo>
                  <a:cubicBezTo>
                    <a:pt x="29700" y="10877"/>
                    <a:pt x="29625" y="10677"/>
                    <a:pt x="29625" y="10677"/>
                  </a:cubicBezTo>
                  <a:cubicBezTo>
                    <a:pt x="29625" y="10652"/>
                    <a:pt x="29625" y="10652"/>
                    <a:pt x="29625" y="10627"/>
                  </a:cubicBezTo>
                  <a:cubicBezTo>
                    <a:pt x="29575" y="10526"/>
                    <a:pt x="29550" y="10401"/>
                    <a:pt x="29499" y="10301"/>
                  </a:cubicBezTo>
                  <a:cubicBezTo>
                    <a:pt x="29474" y="10201"/>
                    <a:pt x="29449" y="10125"/>
                    <a:pt x="29424" y="10050"/>
                  </a:cubicBezTo>
                  <a:cubicBezTo>
                    <a:pt x="29399" y="9975"/>
                    <a:pt x="29374" y="9925"/>
                    <a:pt x="29349" y="9875"/>
                  </a:cubicBezTo>
                  <a:cubicBezTo>
                    <a:pt x="29274" y="9674"/>
                    <a:pt x="29199" y="9499"/>
                    <a:pt x="29149" y="9323"/>
                  </a:cubicBezTo>
                  <a:cubicBezTo>
                    <a:pt x="29124" y="9248"/>
                    <a:pt x="29073" y="9173"/>
                    <a:pt x="29048" y="9098"/>
                  </a:cubicBezTo>
                  <a:cubicBezTo>
                    <a:pt x="28973" y="8947"/>
                    <a:pt x="28923" y="8797"/>
                    <a:pt x="28823" y="8647"/>
                  </a:cubicBezTo>
                  <a:lnTo>
                    <a:pt x="28898" y="6491"/>
                  </a:lnTo>
                  <a:cubicBezTo>
                    <a:pt x="28898" y="6466"/>
                    <a:pt x="28898" y="6441"/>
                    <a:pt x="28898" y="6416"/>
                  </a:cubicBezTo>
                  <a:cubicBezTo>
                    <a:pt x="28998" y="6166"/>
                    <a:pt x="28973" y="5865"/>
                    <a:pt x="28823" y="5614"/>
                  </a:cubicBezTo>
                  <a:cubicBezTo>
                    <a:pt x="28647" y="5288"/>
                    <a:pt x="28296" y="5063"/>
                    <a:pt x="27895" y="5063"/>
                  </a:cubicBezTo>
                  <a:cubicBezTo>
                    <a:pt x="27795" y="5063"/>
                    <a:pt x="27670" y="5088"/>
                    <a:pt x="27570" y="5113"/>
                  </a:cubicBezTo>
                  <a:lnTo>
                    <a:pt x="26517" y="5113"/>
                  </a:lnTo>
                  <a:cubicBezTo>
                    <a:pt x="26417" y="5013"/>
                    <a:pt x="26317" y="4912"/>
                    <a:pt x="26216" y="4812"/>
                  </a:cubicBezTo>
                  <a:cubicBezTo>
                    <a:pt x="26166" y="4762"/>
                    <a:pt x="26116" y="4687"/>
                    <a:pt x="26066" y="4637"/>
                  </a:cubicBezTo>
                  <a:cubicBezTo>
                    <a:pt x="25991" y="4561"/>
                    <a:pt x="25941" y="4511"/>
                    <a:pt x="25865" y="4436"/>
                  </a:cubicBezTo>
                  <a:cubicBezTo>
                    <a:pt x="25715" y="4311"/>
                    <a:pt x="25590" y="4186"/>
                    <a:pt x="25489" y="4060"/>
                  </a:cubicBezTo>
                  <a:cubicBezTo>
                    <a:pt x="25414" y="4010"/>
                    <a:pt x="25339" y="3935"/>
                    <a:pt x="25264" y="3860"/>
                  </a:cubicBezTo>
                  <a:cubicBezTo>
                    <a:pt x="22482" y="1379"/>
                    <a:pt x="18898" y="0"/>
                    <a:pt x="15139" y="0"/>
                  </a:cubicBezTo>
                  <a:close/>
                </a:path>
              </a:pathLst>
            </a:custGeom>
            <a:solidFill>
              <a:schemeClr val="dk1"/>
            </a:solidFill>
            <a:ln>
              <a:noFill/>
            </a:ln>
            <a:effectLst>
              <a:outerShdw dist="47625" dir="3540000" algn="bl" rotWithShape="0">
                <a:schemeClr val="accent5">
                  <a:alpha val="18000"/>
                </a:schemeClr>
              </a:outerShdw>
            </a:effectLst>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0" name="Google Shape;500;p34"/>
            <p:cNvSpPr/>
            <p:nvPr/>
          </p:nvSpPr>
          <p:spPr>
            <a:xfrm>
              <a:off x="801975" y="1370036"/>
              <a:ext cx="2183131" cy="2403355"/>
            </a:xfrm>
            <a:custGeom>
              <a:avLst/>
              <a:gdLst/>
              <a:ahLst/>
              <a:cxnLst/>
              <a:rect l="l" t="t" r="r" b="b"/>
              <a:pathLst>
                <a:path w="28322" h="31179" extrusionOk="0">
                  <a:moveTo>
                    <a:pt x="14161" y="1"/>
                  </a:moveTo>
                  <a:cubicBezTo>
                    <a:pt x="11103" y="1"/>
                    <a:pt x="8271" y="953"/>
                    <a:pt x="5965" y="2607"/>
                  </a:cubicBezTo>
                  <a:cubicBezTo>
                    <a:pt x="5389" y="3008"/>
                    <a:pt x="4863" y="3459"/>
                    <a:pt x="4361" y="3935"/>
                  </a:cubicBezTo>
                  <a:cubicBezTo>
                    <a:pt x="3384" y="4863"/>
                    <a:pt x="2532" y="5940"/>
                    <a:pt x="1855" y="7118"/>
                  </a:cubicBezTo>
                  <a:cubicBezTo>
                    <a:pt x="1404" y="7945"/>
                    <a:pt x="1003" y="8823"/>
                    <a:pt x="702" y="9725"/>
                  </a:cubicBezTo>
                  <a:cubicBezTo>
                    <a:pt x="677" y="9800"/>
                    <a:pt x="652" y="9875"/>
                    <a:pt x="627" y="9976"/>
                  </a:cubicBezTo>
                  <a:cubicBezTo>
                    <a:pt x="577" y="10126"/>
                    <a:pt x="527" y="10301"/>
                    <a:pt x="477" y="10477"/>
                  </a:cubicBezTo>
                  <a:cubicBezTo>
                    <a:pt x="276" y="11254"/>
                    <a:pt x="126" y="12081"/>
                    <a:pt x="51" y="12908"/>
                  </a:cubicBezTo>
                  <a:cubicBezTo>
                    <a:pt x="51" y="12958"/>
                    <a:pt x="51" y="13008"/>
                    <a:pt x="51" y="13058"/>
                  </a:cubicBezTo>
                  <a:cubicBezTo>
                    <a:pt x="26" y="13184"/>
                    <a:pt x="26" y="13334"/>
                    <a:pt x="26" y="13459"/>
                  </a:cubicBezTo>
                  <a:cubicBezTo>
                    <a:pt x="0" y="13685"/>
                    <a:pt x="0" y="13910"/>
                    <a:pt x="0" y="14161"/>
                  </a:cubicBezTo>
                  <a:lnTo>
                    <a:pt x="0" y="31179"/>
                  </a:lnTo>
                  <a:lnTo>
                    <a:pt x="28321" y="31179"/>
                  </a:lnTo>
                  <a:lnTo>
                    <a:pt x="28321" y="14161"/>
                  </a:lnTo>
                  <a:cubicBezTo>
                    <a:pt x="28321" y="14036"/>
                    <a:pt x="28321" y="13910"/>
                    <a:pt x="28321" y="13785"/>
                  </a:cubicBezTo>
                  <a:cubicBezTo>
                    <a:pt x="28321" y="13760"/>
                    <a:pt x="28321" y="13735"/>
                    <a:pt x="28321" y="13710"/>
                  </a:cubicBezTo>
                  <a:cubicBezTo>
                    <a:pt x="28321" y="13585"/>
                    <a:pt x="28321" y="13484"/>
                    <a:pt x="28296" y="13384"/>
                  </a:cubicBezTo>
                  <a:cubicBezTo>
                    <a:pt x="28296" y="13309"/>
                    <a:pt x="28296" y="13234"/>
                    <a:pt x="28296" y="13159"/>
                  </a:cubicBezTo>
                  <a:cubicBezTo>
                    <a:pt x="28296" y="13083"/>
                    <a:pt x="28296" y="13033"/>
                    <a:pt x="28271" y="12958"/>
                  </a:cubicBezTo>
                  <a:cubicBezTo>
                    <a:pt x="28271" y="12908"/>
                    <a:pt x="28271" y="12833"/>
                    <a:pt x="28271" y="12758"/>
                  </a:cubicBezTo>
                  <a:cubicBezTo>
                    <a:pt x="28246" y="12707"/>
                    <a:pt x="28246" y="12632"/>
                    <a:pt x="28246" y="12582"/>
                  </a:cubicBezTo>
                  <a:cubicBezTo>
                    <a:pt x="28221" y="12482"/>
                    <a:pt x="28221" y="12407"/>
                    <a:pt x="28221" y="12306"/>
                  </a:cubicBezTo>
                  <a:cubicBezTo>
                    <a:pt x="28196" y="12231"/>
                    <a:pt x="28196" y="12156"/>
                    <a:pt x="28171" y="12056"/>
                  </a:cubicBezTo>
                  <a:cubicBezTo>
                    <a:pt x="28171" y="12031"/>
                    <a:pt x="28171" y="11981"/>
                    <a:pt x="28146" y="11956"/>
                  </a:cubicBezTo>
                  <a:cubicBezTo>
                    <a:pt x="28146" y="11930"/>
                    <a:pt x="28146" y="11905"/>
                    <a:pt x="28146" y="11880"/>
                  </a:cubicBezTo>
                  <a:cubicBezTo>
                    <a:pt x="28146" y="11880"/>
                    <a:pt x="28146" y="11880"/>
                    <a:pt x="28146" y="11855"/>
                  </a:cubicBezTo>
                  <a:cubicBezTo>
                    <a:pt x="28121" y="11755"/>
                    <a:pt x="28121" y="11655"/>
                    <a:pt x="28096" y="11555"/>
                  </a:cubicBezTo>
                  <a:cubicBezTo>
                    <a:pt x="28096" y="11529"/>
                    <a:pt x="28071" y="11529"/>
                    <a:pt x="28071" y="11504"/>
                  </a:cubicBezTo>
                  <a:cubicBezTo>
                    <a:pt x="28071" y="11454"/>
                    <a:pt x="28071" y="11404"/>
                    <a:pt x="28046" y="11379"/>
                  </a:cubicBezTo>
                  <a:cubicBezTo>
                    <a:pt x="28046" y="11304"/>
                    <a:pt x="28021" y="11254"/>
                    <a:pt x="28021" y="11179"/>
                  </a:cubicBezTo>
                  <a:cubicBezTo>
                    <a:pt x="27971" y="11003"/>
                    <a:pt x="27945" y="10828"/>
                    <a:pt x="27895" y="10677"/>
                  </a:cubicBezTo>
                  <a:cubicBezTo>
                    <a:pt x="27870" y="10577"/>
                    <a:pt x="27845" y="10502"/>
                    <a:pt x="27820" y="10427"/>
                  </a:cubicBezTo>
                  <a:cubicBezTo>
                    <a:pt x="27820" y="10352"/>
                    <a:pt x="27795" y="10276"/>
                    <a:pt x="27770" y="10201"/>
                  </a:cubicBezTo>
                  <a:cubicBezTo>
                    <a:pt x="27745" y="10126"/>
                    <a:pt x="27720" y="10026"/>
                    <a:pt x="27695" y="9951"/>
                  </a:cubicBezTo>
                  <a:cubicBezTo>
                    <a:pt x="27695" y="9951"/>
                    <a:pt x="27695" y="9925"/>
                    <a:pt x="27695" y="9925"/>
                  </a:cubicBezTo>
                  <a:cubicBezTo>
                    <a:pt x="27645" y="9825"/>
                    <a:pt x="27620" y="9725"/>
                    <a:pt x="27595" y="9600"/>
                  </a:cubicBezTo>
                  <a:cubicBezTo>
                    <a:pt x="27544" y="9524"/>
                    <a:pt x="27519" y="9449"/>
                    <a:pt x="27494" y="9374"/>
                  </a:cubicBezTo>
                  <a:cubicBezTo>
                    <a:pt x="27469" y="9324"/>
                    <a:pt x="27469" y="9274"/>
                    <a:pt x="27444" y="9224"/>
                  </a:cubicBezTo>
                  <a:cubicBezTo>
                    <a:pt x="27369" y="9048"/>
                    <a:pt x="27319" y="8873"/>
                    <a:pt x="27244" y="8697"/>
                  </a:cubicBezTo>
                  <a:cubicBezTo>
                    <a:pt x="27219" y="8647"/>
                    <a:pt x="27194" y="8572"/>
                    <a:pt x="27143" y="8497"/>
                  </a:cubicBezTo>
                  <a:cubicBezTo>
                    <a:pt x="27043" y="8246"/>
                    <a:pt x="26943" y="8021"/>
                    <a:pt x="26818" y="7795"/>
                  </a:cubicBezTo>
                  <a:cubicBezTo>
                    <a:pt x="26793" y="7720"/>
                    <a:pt x="26742" y="7645"/>
                    <a:pt x="26717" y="7570"/>
                  </a:cubicBezTo>
                  <a:cubicBezTo>
                    <a:pt x="26667" y="7494"/>
                    <a:pt x="26642" y="7419"/>
                    <a:pt x="26592" y="7344"/>
                  </a:cubicBezTo>
                  <a:cubicBezTo>
                    <a:pt x="26517" y="7194"/>
                    <a:pt x="26417" y="7043"/>
                    <a:pt x="26341" y="6918"/>
                  </a:cubicBezTo>
                  <a:cubicBezTo>
                    <a:pt x="26291" y="6843"/>
                    <a:pt x="26266" y="6793"/>
                    <a:pt x="26241" y="6742"/>
                  </a:cubicBezTo>
                  <a:cubicBezTo>
                    <a:pt x="26116" y="6542"/>
                    <a:pt x="25991" y="6341"/>
                    <a:pt x="25865" y="6166"/>
                  </a:cubicBezTo>
                  <a:cubicBezTo>
                    <a:pt x="25815" y="6091"/>
                    <a:pt x="25765" y="6041"/>
                    <a:pt x="25740" y="5991"/>
                  </a:cubicBezTo>
                  <a:cubicBezTo>
                    <a:pt x="25615" y="5815"/>
                    <a:pt x="25489" y="5640"/>
                    <a:pt x="25339" y="5464"/>
                  </a:cubicBezTo>
                  <a:cubicBezTo>
                    <a:pt x="25314" y="5414"/>
                    <a:pt x="25264" y="5364"/>
                    <a:pt x="25239" y="5314"/>
                  </a:cubicBezTo>
                  <a:cubicBezTo>
                    <a:pt x="25013" y="5038"/>
                    <a:pt x="24763" y="4737"/>
                    <a:pt x="24512" y="4487"/>
                  </a:cubicBezTo>
                  <a:cubicBezTo>
                    <a:pt x="24462" y="4437"/>
                    <a:pt x="24412" y="4387"/>
                    <a:pt x="24362" y="4336"/>
                  </a:cubicBezTo>
                  <a:cubicBezTo>
                    <a:pt x="24311" y="4261"/>
                    <a:pt x="24236" y="4211"/>
                    <a:pt x="24186" y="4136"/>
                  </a:cubicBezTo>
                  <a:cubicBezTo>
                    <a:pt x="24061" y="4011"/>
                    <a:pt x="23935" y="3910"/>
                    <a:pt x="23810" y="3785"/>
                  </a:cubicBezTo>
                  <a:cubicBezTo>
                    <a:pt x="23760" y="3735"/>
                    <a:pt x="23685" y="3660"/>
                    <a:pt x="23610" y="3610"/>
                  </a:cubicBezTo>
                  <a:cubicBezTo>
                    <a:pt x="21103" y="1354"/>
                    <a:pt x="17795" y="1"/>
                    <a:pt x="14161"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1" name="Google Shape;501;p34"/>
            <p:cNvSpPr/>
            <p:nvPr/>
          </p:nvSpPr>
          <p:spPr>
            <a:xfrm>
              <a:off x="1476207" y="3408150"/>
              <a:ext cx="786319" cy="365217"/>
            </a:xfrm>
            <a:custGeom>
              <a:avLst/>
              <a:gdLst/>
              <a:ahLst/>
              <a:cxnLst/>
              <a:rect l="l" t="t" r="r" b="b"/>
              <a:pathLst>
                <a:path w="10201" h="4738" extrusionOk="0">
                  <a:moveTo>
                    <a:pt x="5113" y="1"/>
                  </a:moveTo>
                  <a:cubicBezTo>
                    <a:pt x="2406" y="1"/>
                    <a:pt x="201" y="2081"/>
                    <a:pt x="0" y="4738"/>
                  </a:cubicBezTo>
                  <a:lnTo>
                    <a:pt x="10201" y="4738"/>
                  </a:lnTo>
                  <a:cubicBezTo>
                    <a:pt x="10026" y="2081"/>
                    <a:pt x="7795" y="1"/>
                    <a:pt x="5113"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2" name="Google Shape;502;p34"/>
            <p:cNvSpPr/>
            <p:nvPr/>
          </p:nvSpPr>
          <p:spPr>
            <a:xfrm>
              <a:off x="801975" y="2119577"/>
              <a:ext cx="442454" cy="969929"/>
            </a:xfrm>
            <a:custGeom>
              <a:avLst/>
              <a:gdLst/>
              <a:ahLst/>
              <a:cxnLst/>
              <a:rect l="l" t="t" r="r" b="b"/>
              <a:pathLst>
                <a:path w="5740" h="12583" extrusionOk="0">
                  <a:moveTo>
                    <a:pt x="702" y="1"/>
                  </a:moveTo>
                  <a:cubicBezTo>
                    <a:pt x="677" y="76"/>
                    <a:pt x="652" y="151"/>
                    <a:pt x="627" y="252"/>
                  </a:cubicBezTo>
                  <a:cubicBezTo>
                    <a:pt x="577" y="402"/>
                    <a:pt x="527" y="577"/>
                    <a:pt x="477" y="753"/>
                  </a:cubicBezTo>
                  <a:cubicBezTo>
                    <a:pt x="226" y="1705"/>
                    <a:pt x="76" y="2708"/>
                    <a:pt x="26" y="3735"/>
                  </a:cubicBezTo>
                  <a:cubicBezTo>
                    <a:pt x="0" y="3961"/>
                    <a:pt x="0" y="4186"/>
                    <a:pt x="0" y="4437"/>
                  </a:cubicBezTo>
                  <a:lnTo>
                    <a:pt x="0" y="12582"/>
                  </a:lnTo>
                  <a:cubicBezTo>
                    <a:pt x="3234" y="12257"/>
                    <a:pt x="5740" y="9550"/>
                    <a:pt x="5740" y="6242"/>
                  </a:cubicBezTo>
                  <a:cubicBezTo>
                    <a:pt x="5740" y="3184"/>
                    <a:pt x="3584" y="628"/>
                    <a:pt x="702"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3" name="Google Shape;503;p34"/>
            <p:cNvSpPr/>
            <p:nvPr/>
          </p:nvSpPr>
          <p:spPr>
            <a:xfrm>
              <a:off x="2486592" y="2136997"/>
              <a:ext cx="498493" cy="981491"/>
            </a:xfrm>
            <a:custGeom>
              <a:avLst/>
              <a:gdLst/>
              <a:ahLst/>
              <a:cxnLst/>
              <a:rect l="l" t="t" r="r" b="b"/>
              <a:pathLst>
                <a:path w="6467" h="12733" extrusionOk="0">
                  <a:moveTo>
                    <a:pt x="5840" y="1"/>
                  </a:moveTo>
                  <a:cubicBezTo>
                    <a:pt x="2582" y="276"/>
                    <a:pt x="0" y="3008"/>
                    <a:pt x="0" y="6341"/>
                  </a:cubicBezTo>
                  <a:cubicBezTo>
                    <a:pt x="0" y="9875"/>
                    <a:pt x="2857" y="12732"/>
                    <a:pt x="6391" y="12732"/>
                  </a:cubicBezTo>
                  <a:lnTo>
                    <a:pt x="6466" y="12732"/>
                  </a:lnTo>
                  <a:lnTo>
                    <a:pt x="6466" y="4211"/>
                  </a:lnTo>
                  <a:cubicBezTo>
                    <a:pt x="6466" y="4086"/>
                    <a:pt x="6466" y="3960"/>
                    <a:pt x="6466" y="3835"/>
                  </a:cubicBezTo>
                  <a:cubicBezTo>
                    <a:pt x="6466" y="3635"/>
                    <a:pt x="6441" y="3409"/>
                    <a:pt x="6441" y="3209"/>
                  </a:cubicBezTo>
                  <a:cubicBezTo>
                    <a:pt x="6441" y="3133"/>
                    <a:pt x="6441" y="3083"/>
                    <a:pt x="6416" y="3008"/>
                  </a:cubicBezTo>
                  <a:cubicBezTo>
                    <a:pt x="6416" y="2958"/>
                    <a:pt x="6416" y="2883"/>
                    <a:pt x="6416" y="2808"/>
                  </a:cubicBezTo>
                  <a:cubicBezTo>
                    <a:pt x="6391" y="2757"/>
                    <a:pt x="6391" y="2682"/>
                    <a:pt x="6391" y="2632"/>
                  </a:cubicBezTo>
                  <a:cubicBezTo>
                    <a:pt x="6366" y="2532"/>
                    <a:pt x="6366" y="2457"/>
                    <a:pt x="6366" y="2356"/>
                  </a:cubicBezTo>
                  <a:cubicBezTo>
                    <a:pt x="6341" y="2281"/>
                    <a:pt x="6341" y="2206"/>
                    <a:pt x="6316" y="2106"/>
                  </a:cubicBezTo>
                  <a:cubicBezTo>
                    <a:pt x="6316" y="2081"/>
                    <a:pt x="6316" y="2031"/>
                    <a:pt x="6291" y="2006"/>
                  </a:cubicBezTo>
                  <a:cubicBezTo>
                    <a:pt x="6291" y="1980"/>
                    <a:pt x="6291" y="1955"/>
                    <a:pt x="6291" y="1930"/>
                  </a:cubicBezTo>
                  <a:cubicBezTo>
                    <a:pt x="6291" y="1930"/>
                    <a:pt x="6291" y="1930"/>
                    <a:pt x="6291" y="1905"/>
                  </a:cubicBezTo>
                  <a:cubicBezTo>
                    <a:pt x="6266" y="1805"/>
                    <a:pt x="6266" y="1705"/>
                    <a:pt x="6241" y="1605"/>
                  </a:cubicBezTo>
                  <a:cubicBezTo>
                    <a:pt x="6241" y="1579"/>
                    <a:pt x="6216" y="1579"/>
                    <a:pt x="6216" y="1554"/>
                  </a:cubicBezTo>
                  <a:cubicBezTo>
                    <a:pt x="6216" y="1504"/>
                    <a:pt x="6216" y="1454"/>
                    <a:pt x="6191" y="1429"/>
                  </a:cubicBezTo>
                  <a:cubicBezTo>
                    <a:pt x="6191" y="1354"/>
                    <a:pt x="6166" y="1304"/>
                    <a:pt x="6166" y="1229"/>
                  </a:cubicBezTo>
                  <a:cubicBezTo>
                    <a:pt x="6116" y="1053"/>
                    <a:pt x="6090" y="878"/>
                    <a:pt x="6040" y="727"/>
                  </a:cubicBezTo>
                  <a:cubicBezTo>
                    <a:pt x="6015" y="627"/>
                    <a:pt x="5990" y="552"/>
                    <a:pt x="5965" y="477"/>
                  </a:cubicBezTo>
                  <a:cubicBezTo>
                    <a:pt x="5965" y="402"/>
                    <a:pt x="5940" y="326"/>
                    <a:pt x="5915" y="251"/>
                  </a:cubicBezTo>
                  <a:cubicBezTo>
                    <a:pt x="5890" y="176"/>
                    <a:pt x="5865" y="76"/>
                    <a:pt x="5840" y="1"/>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4" name="Google Shape;504;p34"/>
            <p:cNvSpPr/>
            <p:nvPr/>
          </p:nvSpPr>
          <p:spPr>
            <a:xfrm>
              <a:off x="1138128" y="1570987"/>
              <a:ext cx="289830" cy="198565"/>
            </a:xfrm>
            <a:custGeom>
              <a:avLst/>
              <a:gdLst/>
              <a:ahLst/>
              <a:cxnLst/>
              <a:rect l="l" t="t" r="r" b="b"/>
              <a:pathLst>
                <a:path w="3760" h="2576" extrusionOk="0">
                  <a:moveTo>
                    <a:pt x="1604" y="0"/>
                  </a:moveTo>
                  <a:cubicBezTo>
                    <a:pt x="1028" y="401"/>
                    <a:pt x="502" y="852"/>
                    <a:pt x="0" y="1328"/>
                  </a:cubicBezTo>
                  <a:cubicBezTo>
                    <a:pt x="770" y="2098"/>
                    <a:pt x="1830" y="2575"/>
                    <a:pt x="2980" y="2575"/>
                  </a:cubicBezTo>
                  <a:cubicBezTo>
                    <a:pt x="3179" y="2575"/>
                    <a:pt x="3381" y="2561"/>
                    <a:pt x="3584" y="2531"/>
                  </a:cubicBezTo>
                  <a:cubicBezTo>
                    <a:pt x="3660" y="2506"/>
                    <a:pt x="3710" y="2506"/>
                    <a:pt x="3760" y="2506"/>
                  </a:cubicBezTo>
                  <a:lnTo>
                    <a:pt x="3334" y="501"/>
                  </a:lnTo>
                  <a:lnTo>
                    <a:pt x="3309" y="501"/>
                  </a:lnTo>
                  <a:cubicBezTo>
                    <a:pt x="3197" y="519"/>
                    <a:pt x="3087" y="527"/>
                    <a:pt x="2978" y="527"/>
                  </a:cubicBezTo>
                  <a:cubicBezTo>
                    <a:pt x="2455" y="527"/>
                    <a:pt x="1978" y="332"/>
                    <a:pt x="1604"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5" name="Google Shape;505;p34"/>
            <p:cNvSpPr/>
            <p:nvPr/>
          </p:nvSpPr>
          <p:spPr>
            <a:xfrm>
              <a:off x="2258585" y="1510555"/>
              <a:ext cx="129576" cy="39235"/>
            </a:xfrm>
            <a:custGeom>
              <a:avLst/>
              <a:gdLst/>
              <a:ahLst/>
              <a:cxnLst/>
              <a:rect l="l" t="t" r="r" b="b"/>
              <a:pathLst>
                <a:path w="1681" h="509" extrusionOk="0">
                  <a:moveTo>
                    <a:pt x="137" y="1"/>
                  </a:moveTo>
                  <a:cubicBezTo>
                    <a:pt x="77" y="1"/>
                    <a:pt x="26" y="46"/>
                    <a:pt x="26" y="107"/>
                  </a:cubicBezTo>
                  <a:cubicBezTo>
                    <a:pt x="1" y="183"/>
                    <a:pt x="51" y="258"/>
                    <a:pt x="126" y="283"/>
                  </a:cubicBezTo>
                  <a:lnTo>
                    <a:pt x="1505" y="508"/>
                  </a:lnTo>
                  <a:cubicBezTo>
                    <a:pt x="1580" y="508"/>
                    <a:pt x="1655" y="458"/>
                    <a:pt x="1655" y="383"/>
                  </a:cubicBezTo>
                  <a:cubicBezTo>
                    <a:pt x="1680" y="308"/>
                    <a:pt x="1630" y="233"/>
                    <a:pt x="1555" y="233"/>
                  </a:cubicBezTo>
                  <a:lnTo>
                    <a:pt x="176" y="7"/>
                  </a:lnTo>
                  <a:cubicBezTo>
                    <a:pt x="163" y="3"/>
                    <a:pt x="150" y="1"/>
                    <a:pt x="137"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6" name="Google Shape;506;p34"/>
            <p:cNvSpPr/>
            <p:nvPr/>
          </p:nvSpPr>
          <p:spPr>
            <a:xfrm>
              <a:off x="2237388" y="1633963"/>
              <a:ext cx="88953" cy="106297"/>
            </a:xfrm>
            <a:custGeom>
              <a:avLst/>
              <a:gdLst/>
              <a:ahLst/>
              <a:cxnLst/>
              <a:rect l="l" t="t" r="r" b="b"/>
              <a:pathLst>
                <a:path w="1154" h="1379" extrusionOk="0">
                  <a:moveTo>
                    <a:pt x="174" y="0"/>
                  </a:moveTo>
                  <a:cubicBezTo>
                    <a:pt x="143" y="0"/>
                    <a:pt x="109" y="13"/>
                    <a:pt x="75" y="35"/>
                  </a:cubicBezTo>
                  <a:cubicBezTo>
                    <a:pt x="25" y="60"/>
                    <a:pt x="0" y="161"/>
                    <a:pt x="50" y="211"/>
                  </a:cubicBezTo>
                  <a:lnTo>
                    <a:pt x="877" y="1313"/>
                  </a:lnTo>
                  <a:cubicBezTo>
                    <a:pt x="909" y="1361"/>
                    <a:pt x="951" y="1379"/>
                    <a:pt x="996" y="1379"/>
                  </a:cubicBezTo>
                  <a:cubicBezTo>
                    <a:pt x="1023" y="1379"/>
                    <a:pt x="1050" y="1373"/>
                    <a:pt x="1078" y="1364"/>
                  </a:cubicBezTo>
                  <a:cubicBezTo>
                    <a:pt x="1128" y="1313"/>
                    <a:pt x="1153" y="1213"/>
                    <a:pt x="1103" y="1163"/>
                  </a:cubicBezTo>
                  <a:lnTo>
                    <a:pt x="276" y="60"/>
                  </a:lnTo>
                  <a:cubicBezTo>
                    <a:pt x="248" y="19"/>
                    <a:pt x="213" y="0"/>
                    <a:pt x="17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7" name="Google Shape;507;p34"/>
            <p:cNvSpPr/>
            <p:nvPr/>
          </p:nvSpPr>
          <p:spPr>
            <a:xfrm>
              <a:off x="1939853" y="1470319"/>
              <a:ext cx="87026" cy="107299"/>
            </a:xfrm>
            <a:custGeom>
              <a:avLst/>
              <a:gdLst/>
              <a:ahLst/>
              <a:cxnLst/>
              <a:rect l="l" t="t" r="r" b="b"/>
              <a:pathLst>
                <a:path w="1129" h="1392" extrusionOk="0">
                  <a:moveTo>
                    <a:pt x="149" y="1"/>
                  </a:moveTo>
                  <a:cubicBezTo>
                    <a:pt x="121" y="1"/>
                    <a:pt x="95" y="9"/>
                    <a:pt x="76" y="28"/>
                  </a:cubicBezTo>
                  <a:cubicBezTo>
                    <a:pt x="26" y="78"/>
                    <a:pt x="0" y="178"/>
                    <a:pt x="51" y="228"/>
                  </a:cubicBezTo>
                  <a:lnTo>
                    <a:pt x="878" y="1331"/>
                  </a:lnTo>
                  <a:cubicBezTo>
                    <a:pt x="905" y="1373"/>
                    <a:pt x="940" y="1391"/>
                    <a:pt x="975" y="1391"/>
                  </a:cubicBezTo>
                  <a:cubicBezTo>
                    <a:pt x="1003" y="1391"/>
                    <a:pt x="1031" y="1379"/>
                    <a:pt x="1053" y="1356"/>
                  </a:cubicBezTo>
                  <a:cubicBezTo>
                    <a:pt x="1128" y="1306"/>
                    <a:pt x="1128" y="1231"/>
                    <a:pt x="1103" y="1181"/>
                  </a:cubicBezTo>
                  <a:lnTo>
                    <a:pt x="276" y="53"/>
                  </a:lnTo>
                  <a:cubicBezTo>
                    <a:pt x="245" y="22"/>
                    <a:pt x="195" y="1"/>
                    <a:pt x="149"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8" name="Google Shape;508;p34"/>
            <p:cNvSpPr/>
            <p:nvPr/>
          </p:nvSpPr>
          <p:spPr>
            <a:xfrm>
              <a:off x="2583175" y="1648223"/>
              <a:ext cx="54189" cy="55114"/>
            </a:xfrm>
            <a:custGeom>
              <a:avLst/>
              <a:gdLst/>
              <a:ahLst/>
              <a:cxnLst/>
              <a:rect l="l" t="t" r="r" b="b"/>
              <a:pathLst>
                <a:path w="703" h="715" extrusionOk="0">
                  <a:moveTo>
                    <a:pt x="502" y="1"/>
                  </a:moveTo>
                  <a:lnTo>
                    <a:pt x="50" y="477"/>
                  </a:lnTo>
                  <a:cubicBezTo>
                    <a:pt x="50" y="477"/>
                    <a:pt x="25" y="502"/>
                    <a:pt x="25" y="502"/>
                  </a:cubicBezTo>
                  <a:cubicBezTo>
                    <a:pt x="0" y="552"/>
                    <a:pt x="0" y="627"/>
                    <a:pt x="50" y="677"/>
                  </a:cubicBezTo>
                  <a:cubicBezTo>
                    <a:pt x="76" y="702"/>
                    <a:pt x="113" y="715"/>
                    <a:pt x="151" y="715"/>
                  </a:cubicBezTo>
                  <a:cubicBezTo>
                    <a:pt x="188" y="715"/>
                    <a:pt x="226" y="702"/>
                    <a:pt x="251" y="677"/>
                  </a:cubicBezTo>
                  <a:lnTo>
                    <a:pt x="702" y="176"/>
                  </a:lnTo>
                  <a:cubicBezTo>
                    <a:pt x="652" y="126"/>
                    <a:pt x="577" y="51"/>
                    <a:pt x="502"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09" name="Google Shape;509;p34"/>
            <p:cNvSpPr/>
            <p:nvPr/>
          </p:nvSpPr>
          <p:spPr>
            <a:xfrm>
              <a:off x="2086693" y="1473402"/>
              <a:ext cx="96661" cy="98589"/>
            </a:xfrm>
            <a:custGeom>
              <a:avLst/>
              <a:gdLst/>
              <a:ahLst/>
              <a:cxnLst/>
              <a:rect l="l" t="t" r="r" b="b"/>
              <a:pathLst>
                <a:path w="1254" h="1279" extrusionOk="0">
                  <a:moveTo>
                    <a:pt x="1103" y="0"/>
                  </a:moveTo>
                  <a:cubicBezTo>
                    <a:pt x="1065" y="0"/>
                    <a:pt x="1028" y="13"/>
                    <a:pt x="1003" y="38"/>
                  </a:cubicBezTo>
                  <a:lnTo>
                    <a:pt x="50" y="1041"/>
                  </a:lnTo>
                  <a:cubicBezTo>
                    <a:pt x="0" y="1091"/>
                    <a:pt x="0" y="1191"/>
                    <a:pt x="50" y="1241"/>
                  </a:cubicBezTo>
                  <a:cubicBezTo>
                    <a:pt x="88" y="1266"/>
                    <a:pt x="126" y="1279"/>
                    <a:pt x="160" y="1279"/>
                  </a:cubicBezTo>
                  <a:cubicBezTo>
                    <a:pt x="194" y="1279"/>
                    <a:pt x="226" y="1266"/>
                    <a:pt x="251" y="1241"/>
                  </a:cubicBezTo>
                  <a:lnTo>
                    <a:pt x="1203" y="239"/>
                  </a:lnTo>
                  <a:cubicBezTo>
                    <a:pt x="1253" y="188"/>
                    <a:pt x="1253" y="88"/>
                    <a:pt x="1203" y="38"/>
                  </a:cubicBezTo>
                  <a:cubicBezTo>
                    <a:pt x="1178" y="13"/>
                    <a:pt x="1141" y="0"/>
                    <a:pt x="1103"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0" name="Google Shape;510;p34"/>
            <p:cNvSpPr/>
            <p:nvPr/>
          </p:nvSpPr>
          <p:spPr>
            <a:xfrm>
              <a:off x="2376443" y="1638048"/>
              <a:ext cx="127572" cy="45556"/>
            </a:xfrm>
            <a:custGeom>
              <a:avLst/>
              <a:gdLst/>
              <a:ahLst/>
              <a:cxnLst/>
              <a:rect l="l" t="t" r="r" b="b"/>
              <a:pathLst>
                <a:path w="1655" h="591" extrusionOk="0">
                  <a:moveTo>
                    <a:pt x="1494" y="1"/>
                  </a:moveTo>
                  <a:cubicBezTo>
                    <a:pt x="1481" y="1"/>
                    <a:pt x="1468" y="3"/>
                    <a:pt x="1454" y="7"/>
                  </a:cubicBezTo>
                  <a:lnTo>
                    <a:pt x="126" y="333"/>
                  </a:lnTo>
                  <a:cubicBezTo>
                    <a:pt x="51" y="333"/>
                    <a:pt x="1" y="408"/>
                    <a:pt x="26" y="484"/>
                  </a:cubicBezTo>
                  <a:cubicBezTo>
                    <a:pt x="46" y="545"/>
                    <a:pt x="101" y="590"/>
                    <a:pt x="161" y="590"/>
                  </a:cubicBezTo>
                  <a:cubicBezTo>
                    <a:pt x="175" y="590"/>
                    <a:pt x="188" y="588"/>
                    <a:pt x="201" y="584"/>
                  </a:cubicBezTo>
                  <a:lnTo>
                    <a:pt x="1529" y="258"/>
                  </a:lnTo>
                  <a:cubicBezTo>
                    <a:pt x="1605" y="258"/>
                    <a:pt x="1655" y="183"/>
                    <a:pt x="1630" y="108"/>
                  </a:cubicBezTo>
                  <a:cubicBezTo>
                    <a:pt x="1609" y="46"/>
                    <a:pt x="1555" y="1"/>
                    <a:pt x="1494"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1" name="Google Shape;511;p34"/>
            <p:cNvSpPr/>
            <p:nvPr/>
          </p:nvSpPr>
          <p:spPr>
            <a:xfrm>
              <a:off x="2032582" y="1663177"/>
              <a:ext cx="125644" cy="43089"/>
            </a:xfrm>
            <a:custGeom>
              <a:avLst/>
              <a:gdLst/>
              <a:ahLst/>
              <a:cxnLst/>
              <a:rect l="l" t="t" r="r" b="b"/>
              <a:pathLst>
                <a:path w="1630" h="559" extrusionOk="0">
                  <a:moveTo>
                    <a:pt x="1485" y="1"/>
                  </a:moveTo>
                  <a:cubicBezTo>
                    <a:pt x="1473" y="1"/>
                    <a:pt x="1463" y="3"/>
                    <a:pt x="1454" y="7"/>
                  </a:cubicBezTo>
                  <a:lnTo>
                    <a:pt x="101" y="333"/>
                  </a:lnTo>
                  <a:cubicBezTo>
                    <a:pt x="76" y="333"/>
                    <a:pt x="51" y="358"/>
                    <a:pt x="26" y="383"/>
                  </a:cubicBezTo>
                  <a:cubicBezTo>
                    <a:pt x="26" y="383"/>
                    <a:pt x="0" y="408"/>
                    <a:pt x="0" y="408"/>
                  </a:cubicBezTo>
                  <a:cubicBezTo>
                    <a:pt x="76" y="433"/>
                    <a:pt x="126" y="458"/>
                    <a:pt x="201" y="483"/>
                  </a:cubicBezTo>
                  <a:cubicBezTo>
                    <a:pt x="251" y="508"/>
                    <a:pt x="301" y="533"/>
                    <a:pt x="376" y="559"/>
                  </a:cubicBezTo>
                  <a:lnTo>
                    <a:pt x="1504" y="283"/>
                  </a:lnTo>
                  <a:cubicBezTo>
                    <a:pt x="1554" y="258"/>
                    <a:pt x="1579" y="233"/>
                    <a:pt x="1579" y="208"/>
                  </a:cubicBezTo>
                  <a:cubicBezTo>
                    <a:pt x="1604" y="183"/>
                    <a:pt x="1630" y="132"/>
                    <a:pt x="1604" y="107"/>
                  </a:cubicBezTo>
                  <a:cubicBezTo>
                    <a:pt x="1604" y="46"/>
                    <a:pt x="1537" y="1"/>
                    <a:pt x="1485"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2" name="Google Shape;512;p34"/>
            <p:cNvSpPr/>
            <p:nvPr/>
          </p:nvSpPr>
          <p:spPr>
            <a:xfrm>
              <a:off x="1671301" y="3004396"/>
              <a:ext cx="127572" cy="39235"/>
            </a:xfrm>
            <a:custGeom>
              <a:avLst/>
              <a:gdLst/>
              <a:ahLst/>
              <a:cxnLst/>
              <a:rect l="l" t="t" r="r" b="b"/>
              <a:pathLst>
                <a:path w="1655" h="509" extrusionOk="0">
                  <a:moveTo>
                    <a:pt x="151" y="1"/>
                  </a:moveTo>
                  <a:cubicBezTo>
                    <a:pt x="76" y="1"/>
                    <a:pt x="26" y="51"/>
                    <a:pt x="1" y="126"/>
                  </a:cubicBezTo>
                  <a:cubicBezTo>
                    <a:pt x="1" y="201"/>
                    <a:pt x="51" y="276"/>
                    <a:pt x="126" y="276"/>
                  </a:cubicBezTo>
                  <a:lnTo>
                    <a:pt x="1479" y="502"/>
                  </a:lnTo>
                  <a:cubicBezTo>
                    <a:pt x="1493" y="506"/>
                    <a:pt x="1506" y="508"/>
                    <a:pt x="1519" y="508"/>
                  </a:cubicBezTo>
                  <a:cubicBezTo>
                    <a:pt x="1579" y="508"/>
                    <a:pt x="1630" y="464"/>
                    <a:pt x="1630" y="402"/>
                  </a:cubicBezTo>
                  <a:cubicBezTo>
                    <a:pt x="1655" y="327"/>
                    <a:pt x="1605" y="251"/>
                    <a:pt x="1530" y="226"/>
                  </a:cubicBezTo>
                  <a:lnTo>
                    <a:pt x="151" y="1"/>
                  </a:lnTo>
                  <a:close/>
                </a:path>
              </a:pathLst>
            </a:custGeom>
            <a:solidFill>
              <a:srgbClr val="FFE400"/>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3" name="Google Shape;513;p34"/>
            <p:cNvSpPr/>
            <p:nvPr/>
          </p:nvSpPr>
          <p:spPr>
            <a:xfrm>
              <a:off x="1895454" y="3000542"/>
              <a:ext cx="75387" cy="76851"/>
            </a:xfrm>
            <a:custGeom>
              <a:avLst/>
              <a:gdLst/>
              <a:ahLst/>
              <a:cxnLst/>
              <a:rect l="l" t="t" r="r" b="b"/>
              <a:pathLst>
                <a:path w="978" h="997" extrusionOk="0">
                  <a:moveTo>
                    <a:pt x="0" y="1"/>
                  </a:moveTo>
                  <a:lnTo>
                    <a:pt x="702" y="928"/>
                  </a:lnTo>
                  <a:cubicBezTo>
                    <a:pt x="727" y="953"/>
                    <a:pt x="727" y="953"/>
                    <a:pt x="752" y="978"/>
                  </a:cubicBezTo>
                  <a:cubicBezTo>
                    <a:pt x="777" y="991"/>
                    <a:pt x="802" y="997"/>
                    <a:pt x="827" y="997"/>
                  </a:cubicBezTo>
                  <a:cubicBezTo>
                    <a:pt x="852" y="997"/>
                    <a:pt x="877" y="991"/>
                    <a:pt x="902" y="978"/>
                  </a:cubicBezTo>
                  <a:cubicBezTo>
                    <a:pt x="952" y="928"/>
                    <a:pt x="977" y="828"/>
                    <a:pt x="927" y="778"/>
                  </a:cubicBezTo>
                  <a:lnTo>
                    <a:pt x="677" y="427"/>
                  </a:lnTo>
                  <a:lnTo>
                    <a:pt x="0" y="1"/>
                  </a:ln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4" name="Google Shape;514;p34"/>
            <p:cNvSpPr/>
            <p:nvPr/>
          </p:nvSpPr>
          <p:spPr>
            <a:xfrm>
              <a:off x="1648099" y="3127881"/>
              <a:ext cx="88953" cy="106682"/>
            </a:xfrm>
            <a:custGeom>
              <a:avLst/>
              <a:gdLst/>
              <a:ahLst/>
              <a:cxnLst/>
              <a:rect l="l" t="t" r="r" b="b"/>
              <a:pathLst>
                <a:path w="1154" h="1384" extrusionOk="0">
                  <a:moveTo>
                    <a:pt x="161" y="0"/>
                  </a:moveTo>
                  <a:cubicBezTo>
                    <a:pt x="134" y="0"/>
                    <a:pt x="105" y="9"/>
                    <a:pt x="76" y="28"/>
                  </a:cubicBezTo>
                  <a:cubicBezTo>
                    <a:pt x="26" y="78"/>
                    <a:pt x="1" y="153"/>
                    <a:pt x="51" y="228"/>
                  </a:cubicBezTo>
                  <a:lnTo>
                    <a:pt x="878" y="1331"/>
                  </a:lnTo>
                  <a:cubicBezTo>
                    <a:pt x="909" y="1362"/>
                    <a:pt x="950" y="1383"/>
                    <a:pt x="994" y="1383"/>
                  </a:cubicBezTo>
                  <a:cubicBezTo>
                    <a:pt x="1021" y="1383"/>
                    <a:pt x="1050" y="1375"/>
                    <a:pt x="1079" y="1356"/>
                  </a:cubicBezTo>
                  <a:cubicBezTo>
                    <a:pt x="1129" y="1306"/>
                    <a:pt x="1154" y="1231"/>
                    <a:pt x="1104" y="1156"/>
                  </a:cubicBezTo>
                  <a:lnTo>
                    <a:pt x="277" y="53"/>
                  </a:lnTo>
                  <a:cubicBezTo>
                    <a:pt x="246" y="22"/>
                    <a:pt x="205" y="0"/>
                    <a:pt x="161"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5" name="Google Shape;515;p34"/>
            <p:cNvSpPr/>
            <p:nvPr/>
          </p:nvSpPr>
          <p:spPr>
            <a:xfrm>
              <a:off x="1350641" y="2965008"/>
              <a:ext cx="88953" cy="107299"/>
            </a:xfrm>
            <a:custGeom>
              <a:avLst/>
              <a:gdLst/>
              <a:ahLst/>
              <a:cxnLst/>
              <a:rect l="l" t="t" r="r" b="b"/>
              <a:pathLst>
                <a:path w="1154" h="1392" extrusionOk="0">
                  <a:moveTo>
                    <a:pt x="175" y="1"/>
                  </a:moveTo>
                  <a:cubicBezTo>
                    <a:pt x="143" y="1"/>
                    <a:pt x="109" y="13"/>
                    <a:pt x="75" y="36"/>
                  </a:cubicBezTo>
                  <a:cubicBezTo>
                    <a:pt x="25" y="86"/>
                    <a:pt x="0" y="161"/>
                    <a:pt x="50" y="211"/>
                  </a:cubicBezTo>
                  <a:lnTo>
                    <a:pt x="878" y="1339"/>
                  </a:lnTo>
                  <a:cubicBezTo>
                    <a:pt x="908" y="1370"/>
                    <a:pt x="949" y="1391"/>
                    <a:pt x="993" y="1391"/>
                  </a:cubicBezTo>
                  <a:cubicBezTo>
                    <a:pt x="1021" y="1391"/>
                    <a:pt x="1049" y="1383"/>
                    <a:pt x="1078" y="1364"/>
                  </a:cubicBezTo>
                  <a:cubicBezTo>
                    <a:pt x="1128" y="1314"/>
                    <a:pt x="1153" y="1239"/>
                    <a:pt x="1103" y="1163"/>
                  </a:cubicBezTo>
                  <a:lnTo>
                    <a:pt x="276" y="61"/>
                  </a:lnTo>
                  <a:cubicBezTo>
                    <a:pt x="248" y="19"/>
                    <a:pt x="213" y="1"/>
                    <a:pt x="175"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6" name="Google Shape;516;p34"/>
            <p:cNvSpPr/>
            <p:nvPr/>
          </p:nvSpPr>
          <p:spPr>
            <a:xfrm>
              <a:off x="1993964" y="3110692"/>
              <a:ext cx="88953" cy="86024"/>
            </a:xfrm>
            <a:custGeom>
              <a:avLst/>
              <a:gdLst/>
              <a:ahLst/>
              <a:cxnLst/>
              <a:rect l="l" t="t" r="r" b="b"/>
              <a:pathLst>
                <a:path w="1154" h="1116" extrusionOk="0">
                  <a:moveTo>
                    <a:pt x="902" y="0"/>
                  </a:moveTo>
                  <a:lnTo>
                    <a:pt x="50" y="902"/>
                  </a:lnTo>
                  <a:lnTo>
                    <a:pt x="25" y="902"/>
                  </a:lnTo>
                  <a:cubicBezTo>
                    <a:pt x="0" y="978"/>
                    <a:pt x="0" y="1053"/>
                    <a:pt x="50" y="1078"/>
                  </a:cubicBezTo>
                  <a:cubicBezTo>
                    <a:pt x="75" y="1103"/>
                    <a:pt x="113" y="1115"/>
                    <a:pt x="151" y="1115"/>
                  </a:cubicBezTo>
                  <a:cubicBezTo>
                    <a:pt x="188" y="1115"/>
                    <a:pt x="226" y="1103"/>
                    <a:pt x="251" y="1078"/>
                  </a:cubicBezTo>
                  <a:lnTo>
                    <a:pt x="1153" y="151"/>
                  </a:lnTo>
                  <a:lnTo>
                    <a:pt x="902" y="0"/>
                  </a:lnTo>
                  <a:close/>
                </a:path>
              </a:pathLst>
            </a:custGeom>
            <a:solidFill>
              <a:srgbClr val="FFE400"/>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7" name="Google Shape;517;p34"/>
            <p:cNvSpPr/>
            <p:nvPr/>
          </p:nvSpPr>
          <p:spPr>
            <a:xfrm>
              <a:off x="1497482" y="2967243"/>
              <a:ext cx="96661" cy="98126"/>
            </a:xfrm>
            <a:custGeom>
              <a:avLst/>
              <a:gdLst/>
              <a:ahLst/>
              <a:cxnLst/>
              <a:rect l="l" t="t" r="r" b="b"/>
              <a:pathLst>
                <a:path w="1254" h="1273" extrusionOk="0">
                  <a:moveTo>
                    <a:pt x="1103" y="0"/>
                  </a:moveTo>
                  <a:cubicBezTo>
                    <a:pt x="1065" y="0"/>
                    <a:pt x="1028" y="19"/>
                    <a:pt x="1003" y="57"/>
                  </a:cubicBezTo>
                  <a:lnTo>
                    <a:pt x="50" y="1059"/>
                  </a:lnTo>
                  <a:cubicBezTo>
                    <a:pt x="0" y="1109"/>
                    <a:pt x="0" y="1184"/>
                    <a:pt x="50" y="1235"/>
                  </a:cubicBezTo>
                  <a:cubicBezTo>
                    <a:pt x="88" y="1260"/>
                    <a:pt x="125" y="1272"/>
                    <a:pt x="160" y="1272"/>
                  </a:cubicBezTo>
                  <a:cubicBezTo>
                    <a:pt x="194" y="1272"/>
                    <a:pt x="226" y="1260"/>
                    <a:pt x="251" y="1235"/>
                  </a:cubicBezTo>
                  <a:lnTo>
                    <a:pt x="1203" y="232"/>
                  </a:lnTo>
                  <a:cubicBezTo>
                    <a:pt x="1253" y="182"/>
                    <a:pt x="1253" y="107"/>
                    <a:pt x="1203" y="57"/>
                  </a:cubicBezTo>
                  <a:cubicBezTo>
                    <a:pt x="1178" y="19"/>
                    <a:pt x="1140" y="0"/>
                    <a:pt x="1103"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8" name="Google Shape;518;p34"/>
            <p:cNvSpPr/>
            <p:nvPr/>
          </p:nvSpPr>
          <p:spPr>
            <a:xfrm>
              <a:off x="1787231" y="3131889"/>
              <a:ext cx="127572" cy="46943"/>
            </a:xfrm>
            <a:custGeom>
              <a:avLst/>
              <a:gdLst/>
              <a:ahLst/>
              <a:cxnLst/>
              <a:rect l="l" t="t" r="r" b="b"/>
              <a:pathLst>
                <a:path w="1655" h="609" extrusionOk="0">
                  <a:moveTo>
                    <a:pt x="1479" y="1"/>
                  </a:moveTo>
                  <a:lnTo>
                    <a:pt x="126" y="327"/>
                  </a:lnTo>
                  <a:cubicBezTo>
                    <a:pt x="51" y="352"/>
                    <a:pt x="0" y="427"/>
                    <a:pt x="26" y="502"/>
                  </a:cubicBezTo>
                  <a:cubicBezTo>
                    <a:pt x="46" y="564"/>
                    <a:pt x="101" y="609"/>
                    <a:pt x="161" y="609"/>
                  </a:cubicBezTo>
                  <a:cubicBezTo>
                    <a:pt x="174" y="609"/>
                    <a:pt x="188" y="607"/>
                    <a:pt x="201" y="602"/>
                  </a:cubicBezTo>
                  <a:lnTo>
                    <a:pt x="1529" y="277"/>
                  </a:lnTo>
                  <a:cubicBezTo>
                    <a:pt x="1605" y="251"/>
                    <a:pt x="1655" y="176"/>
                    <a:pt x="1630" y="101"/>
                  </a:cubicBezTo>
                  <a:cubicBezTo>
                    <a:pt x="1630" y="26"/>
                    <a:pt x="1554" y="1"/>
                    <a:pt x="1479"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19" name="Google Shape;519;p34"/>
            <p:cNvSpPr/>
            <p:nvPr/>
          </p:nvSpPr>
          <p:spPr>
            <a:xfrm>
              <a:off x="1538027" y="2836359"/>
              <a:ext cx="125644" cy="44477"/>
            </a:xfrm>
            <a:custGeom>
              <a:avLst/>
              <a:gdLst/>
              <a:ahLst/>
              <a:cxnLst/>
              <a:rect l="l" t="t" r="r" b="b"/>
              <a:pathLst>
                <a:path w="1630" h="577" extrusionOk="0">
                  <a:moveTo>
                    <a:pt x="1354" y="0"/>
                  </a:moveTo>
                  <a:lnTo>
                    <a:pt x="126" y="301"/>
                  </a:lnTo>
                  <a:cubicBezTo>
                    <a:pt x="76" y="301"/>
                    <a:pt x="51" y="326"/>
                    <a:pt x="51" y="351"/>
                  </a:cubicBezTo>
                  <a:cubicBezTo>
                    <a:pt x="25" y="401"/>
                    <a:pt x="0" y="426"/>
                    <a:pt x="25" y="476"/>
                  </a:cubicBezTo>
                  <a:cubicBezTo>
                    <a:pt x="51" y="552"/>
                    <a:pt x="126" y="577"/>
                    <a:pt x="176" y="577"/>
                  </a:cubicBezTo>
                  <a:lnTo>
                    <a:pt x="1529" y="251"/>
                  </a:lnTo>
                  <a:cubicBezTo>
                    <a:pt x="1554" y="226"/>
                    <a:pt x="1604" y="201"/>
                    <a:pt x="1604" y="176"/>
                  </a:cubicBezTo>
                  <a:lnTo>
                    <a:pt x="1629" y="176"/>
                  </a:lnTo>
                  <a:lnTo>
                    <a:pt x="1354" y="0"/>
                  </a:lnTo>
                  <a:close/>
                </a:path>
              </a:pathLst>
            </a:custGeom>
            <a:solidFill>
              <a:srgbClr val="FFE400"/>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0" name="Google Shape;520;p34"/>
            <p:cNvSpPr/>
            <p:nvPr/>
          </p:nvSpPr>
          <p:spPr>
            <a:xfrm>
              <a:off x="1445298" y="3157018"/>
              <a:ext cx="123717" cy="42627"/>
            </a:xfrm>
            <a:custGeom>
              <a:avLst/>
              <a:gdLst/>
              <a:ahLst/>
              <a:cxnLst/>
              <a:rect l="l" t="t" r="r" b="b"/>
              <a:pathLst>
                <a:path w="1605" h="553" extrusionOk="0">
                  <a:moveTo>
                    <a:pt x="1429" y="1"/>
                  </a:moveTo>
                  <a:lnTo>
                    <a:pt x="76" y="326"/>
                  </a:lnTo>
                  <a:cubicBezTo>
                    <a:pt x="51" y="352"/>
                    <a:pt x="25" y="377"/>
                    <a:pt x="0" y="402"/>
                  </a:cubicBezTo>
                  <a:cubicBezTo>
                    <a:pt x="51" y="427"/>
                    <a:pt x="101" y="452"/>
                    <a:pt x="176" y="477"/>
                  </a:cubicBezTo>
                  <a:cubicBezTo>
                    <a:pt x="226" y="502"/>
                    <a:pt x="276" y="527"/>
                    <a:pt x="351" y="552"/>
                  </a:cubicBezTo>
                  <a:lnTo>
                    <a:pt x="1479" y="276"/>
                  </a:lnTo>
                  <a:cubicBezTo>
                    <a:pt x="1529" y="276"/>
                    <a:pt x="1554" y="251"/>
                    <a:pt x="1579" y="226"/>
                  </a:cubicBezTo>
                  <a:cubicBezTo>
                    <a:pt x="1579" y="176"/>
                    <a:pt x="1604" y="151"/>
                    <a:pt x="1579" y="101"/>
                  </a:cubicBezTo>
                  <a:cubicBezTo>
                    <a:pt x="1579" y="26"/>
                    <a:pt x="1504" y="1"/>
                    <a:pt x="1429"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1" name="Google Shape;521;p34"/>
            <p:cNvSpPr/>
            <p:nvPr/>
          </p:nvSpPr>
          <p:spPr>
            <a:xfrm>
              <a:off x="801975" y="2364928"/>
              <a:ext cx="539038" cy="913890"/>
            </a:xfrm>
            <a:custGeom>
              <a:avLst/>
              <a:gdLst/>
              <a:ahLst/>
              <a:cxnLst/>
              <a:rect l="l" t="t" r="r" b="b"/>
              <a:pathLst>
                <a:path w="6993" h="11856" extrusionOk="0">
                  <a:moveTo>
                    <a:pt x="51" y="1"/>
                  </a:moveTo>
                  <a:cubicBezTo>
                    <a:pt x="51" y="51"/>
                    <a:pt x="51" y="101"/>
                    <a:pt x="51" y="151"/>
                  </a:cubicBezTo>
                  <a:cubicBezTo>
                    <a:pt x="953" y="226"/>
                    <a:pt x="1855" y="527"/>
                    <a:pt x="2582" y="1079"/>
                  </a:cubicBezTo>
                  <a:lnTo>
                    <a:pt x="2682" y="953"/>
                  </a:lnTo>
                  <a:cubicBezTo>
                    <a:pt x="1930" y="377"/>
                    <a:pt x="1003" y="51"/>
                    <a:pt x="51" y="1"/>
                  </a:cubicBezTo>
                  <a:close/>
                  <a:moveTo>
                    <a:pt x="3685" y="9124"/>
                  </a:moveTo>
                  <a:cubicBezTo>
                    <a:pt x="4036" y="9124"/>
                    <a:pt x="4462" y="9199"/>
                    <a:pt x="4888" y="9399"/>
                  </a:cubicBezTo>
                  <a:cubicBezTo>
                    <a:pt x="5489" y="9625"/>
                    <a:pt x="5940" y="9951"/>
                    <a:pt x="6241" y="10327"/>
                  </a:cubicBezTo>
                  <a:cubicBezTo>
                    <a:pt x="6241" y="10327"/>
                    <a:pt x="6266" y="10352"/>
                    <a:pt x="6266" y="10377"/>
                  </a:cubicBezTo>
                  <a:cubicBezTo>
                    <a:pt x="6216" y="10477"/>
                    <a:pt x="6141" y="10577"/>
                    <a:pt x="6041" y="10678"/>
                  </a:cubicBezTo>
                  <a:cubicBezTo>
                    <a:pt x="5516" y="11290"/>
                    <a:pt x="4705" y="11654"/>
                    <a:pt x="3875" y="11654"/>
                  </a:cubicBezTo>
                  <a:cubicBezTo>
                    <a:pt x="3753" y="11654"/>
                    <a:pt x="3631" y="11646"/>
                    <a:pt x="3509" y="11630"/>
                  </a:cubicBezTo>
                  <a:cubicBezTo>
                    <a:pt x="2933" y="11580"/>
                    <a:pt x="2281" y="11254"/>
                    <a:pt x="2131" y="10653"/>
                  </a:cubicBezTo>
                  <a:cubicBezTo>
                    <a:pt x="1980" y="10051"/>
                    <a:pt x="2457" y="9425"/>
                    <a:pt x="3033" y="9224"/>
                  </a:cubicBezTo>
                  <a:cubicBezTo>
                    <a:pt x="3234" y="9149"/>
                    <a:pt x="3434" y="9124"/>
                    <a:pt x="3685" y="9124"/>
                  </a:cubicBezTo>
                  <a:close/>
                  <a:moveTo>
                    <a:pt x="3183" y="5790"/>
                  </a:moveTo>
                  <a:cubicBezTo>
                    <a:pt x="2056" y="5790"/>
                    <a:pt x="953" y="6141"/>
                    <a:pt x="26" y="6818"/>
                  </a:cubicBezTo>
                  <a:cubicBezTo>
                    <a:pt x="26" y="6843"/>
                    <a:pt x="26" y="6843"/>
                    <a:pt x="0" y="6843"/>
                  </a:cubicBezTo>
                  <a:lnTo>
                    <a:pt x="0" y="7069"/>
                  </a:lnTo>
                  <a:cubicBezTo>
                    <a:pt x="51" y="7018"/>
                    <a:pt x="101" y="6993"/>
                    <a:pt x="126" y="6943"/>
                  </a:cubicBezTo>
                  <a:cubicBezTo>
                    <a:pt x="1003" y="6317"/>
                    <a:pt x="2081" y="5941"/>
                    <a:pt x="3158" y="5941"/>
                  </a:cubicBezTo>
                  <a:lnTo>
                    <a:pt x="3183" y="5941"/>
                  </a:lnTo>
                  <a:cubicBezTo>
                    <a:pt x="4462" y="5966"/>
                    <a:pt x="6066" y="6617"/>
                    <a:pt x="6567" y="8046"/>
                  </a:cubicBezTo>
                  <a:cubicBezTo>
                    <a:pt x="6667" y="8297"/>
                    <a:pt x="6717" y="8597"/>
                    <a:pt x="6717" y="8873"/>
                  </a:cubicBezTo>
                  <a:cubicBezTo>
                    <a:pt x="6717" y="9349"/>
                    <a:pt x="6592" y="9800"/>
                    <a:pt x="6366" y="10227"/>
                  </a:cubicBezTo>
                  <a:cubicBezTo>
                    <a:pt x="6041" y="9826"/>
                    <a:pt x="5564" y="9500"/>
                    <a:pt x="4963" y="9249"/>
                  </a:cubicBezTo>
                  <a:cubicBezTo>
                    <a:pt x="4506" y="9051"/>
                    <a:pt x="4077" y="8955"/>
                    <a:pt x="3681" y="8955"/>
                  </a:cubicBezTo>
                  <a:cubicBezTo>
                    <a:pt x="3426" y="8955"/>
                    <a:pt x="3184" y="8995"/>
                    <a:pt x="2958" y="9074"/>
                  </a:cubicBezTo>
                  <a:cubicBezTo>
                    <a:pt x="2331" y="9299"/>
                    <a:pt x="1780" y="10001"/>
                    <a:pt x="1955" y="10703"/>
                  </a:cubicBezTo>
                  <a:cubicBezTo>
                    <a:pt x="2156" y="11404"/>
                    <a:pt x="2908" y="11730"/>
                    <a:pt x="3509" y="11805"/>
                  </a:cubicBezTo>
                  <a:cubicBezTo>
                    <a:pt x="3631" y="11821"/>
                    <a:pt x="3753" y="11828"/>
                    <a:pt x="3875" y="11828"/>
                  </a:cubicBezTo>
                  <a:cubicBezTo>
                    <a:pt x="4756" y="11828"/>
                    <a:pt x="5615" y="11438"/>
                    <a:pt x="6166" y="10778"/>
                  </a:cubicBezTo>
                  <a:cubicBezTo>
                    <a:pt x="6241" y="10703"/>
                    <a:pt x="6316" y="10602"/>
                    <a:pt x="6366" y="10527"/>
                  </a:cubicBezTo>
                  <a:cubicBezTo>
                    <a:pt x="6642" y="10928"/>
                    <a:pt x="6742" y="11404"/>
                    <a:pt x="6642" y="11831"/>
                  </a:cubicBezTo>
                  <a:lnTo>
                    <a:pt x="6792" y="11856"/>
                  </a:lnTo>
                  <a:cubicBezTo>
                    <a:pt x="6918" y="11379"/>
                    <a:pt x="6792" y="10828"/>
                    <a:pt x="6467" y="10352"/>
                  </a:cubicBezTo>
                  <a:cubicBezTo>
                    <a:pt x="6893" y="9650"/>
                    <a:pt x="6993" y="8748"/>
                    <a:pt x="6717" y="7996"/>
                  </a:cubicBezTo>
                  <a:cubicBezTo>
                    <a:pt x="6191" y="6492"/>
                    <a:pt x="4537" y="5790"/>
                    <a:pt x="3183" y="579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2" name="Google Shape;522;p34"/>
            <p:cNvSpPr/>
            <p:nvPr/>
          </p:nvSpPr>
          <p:spPr>
            <a:xfrm>
              <a:off x="838666" y="3240266"/>
              <a:ext cx="1062659" cy="454864"/>
            </a:xfrm>
            <a:custGeom>
              <a:avLst/>
              <a:gdLst/>
              <a:ahLst/>
              <a:cxnLst/>
              <a:rect l="l" t="t" r="r" b="b"/>
              <a:pathLst>
                <a:path w="13786" h="5901" extrusionOk="0">
                  <a:moveTo>
                    <a:pt x="7660" y="0"/>
                  </a:moveTo>
                  <a:cubicBezTo>
                    <a:pt x="6246" y="0"/>
                    <a:pt x="4832" y="217"/>
                    <a:pt x="3484" y="600"/>
                  </a:cubicBezTo>
                  <a:cubicBezTo>
                    <a:pt x="3209" y="675"/>
                    <a:pt x="2933" y="775"/>
                    <a:pt x="2657" y="901"/>
                  </a:cubicBezTo>
                  <a:cubicBezTo>
                    <a:pt x="1429" y="1402"/>
                    <a:pt x="176" y="2404"/>
                    <a:pt x="51" y="3833"/>
                  </a:cubicBezTo>
                  <a:cubicBezTo>
                    <a:pt x="1" y="4635"/>
                    <a:pt x="402" y="5487"/>
                    <a:pt x="1154" y="5763"/>
                  </a:cubicBezTo>
                  <a:cubicBezTo>
                    <a:pt x="1390" y="5857"/>
                    <a:pt x="1624" y="5894"/>
                    <a:pt x="1857" y="5894"/>
                  </a:cubicBezTo>
                  <a:cubicBezTo>
                    <a:pt x="2618" y="5894"/>
                    <a:pt x="3366" y="5507"/>
                    <a:pt x="4132" y="5507"/>
                  </a:cubicBezTo>
                  <a:cubicBezTo>
                    <a:pt x="4250" y="5507"/>
                    <a:pt x="4368" y="5516"/>
                    <a:pt x="4487" y="5537"/>
                  </a:cubicBezTo>
                  <a:cubicBezTo>
                    <a:pt x="4913" y="5612"/>
                    <a:pt x="5339" y="5763"/>
                    <a:pt x="5765" y="5838"/>
                  </a:cubicBezTo>
                  <a:cubicBezTo>
                    <a:pt x="5993" y="5881"/>
                    <a:pt x="6212" y="5900"/>
                    <a:pt x="6423" y="5900"/>
                  </a:cubicBezTo>
                  <a:cubicBezTo>
                    <a:pt x="7325" y="5900"/>
                    <a:pt x="8100" y="5547"/>
                    <a:pt x="8973" y="5161"/>
                  </a:cubicBezTo>
                  <a:cubicBezTo>
                    <a:pt x="9322" y="5005"/>
                    <a:pt x="9682" y="4963"/>
                    <a:pt x="10046" y="4963"/>
                  </a:cubicBezTo>
                  <a:cubicBezTo>
                    <a:pt x="10463" y="4963"/>
                    <a:pt x="10886" y="5018"/>
                    <a:pt x="11309" y="5018"/>
                  </a:cubicBezTo>
                  <a:cubicBezTo>
                    <a:pt x="11525" y="5018"/>
                    <a:pt x="11741" y="5004"/>
                    <a:pt x="11956" y="4961"/>
                  </a:cubicBezTo>
                  <a:cubicBezTo>
                    <a:pt x="12557" y="4835"/>
                    <a:pt x="13109" y="4460"/>
                    <a:pt x="13409" y="3883"/>
                  </a:cubicBezTo>
                  <a:cubicBezTo>
                    <a:pt x="13785" y="3181"/>
                    <a:pt x="13660" y="2304"/>
                    <a:pt x="13184" y="1678"/>
                  </a:cubicBezTo>
                  <a:cubicBezTo>
                    <a:pt x="12808" y="1176"/>
                    <a:pt x="12281" y="850"/>
                    <a:pt x="11705" y="625"/>
                  </a:cubicBezTo>
                  <a:cubicBezTo>
                    <a:pt x="11103" y="399"/>
                    <a:pt x="10427" y="274"/>
                    <a:pt x="9800" y="174"/>
                  </a:cubicBezTo>
                  <a:cubicBezTo>
                    <a:pt x="9093" y="56"/>
                    <a:pt x="8376" y="0"/>
                    <a:pt x="766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3" name="Google Shape;523;p34"/>
            <p:cNvSpPr/>
            <p:nvPr/>
          </p:nvSpPr>
          <p:spPr>
            <a:xfrm>
              <a:off x="840593" y="3215523"/>
              <a:ext cx="1047166" cy="454478"/>
            </a:xfrm>
            <a:custGeom>
              <a:avLst/>
              <a:gdLst/>
              <a:ahLst/>
              <a:cxnLst/>
              <a:rect l="l" t="t" r="r" b="b"/>
              <a:pathLst>
                <a:path w="13585" h="5896" extrusionOk="0">
                  <a:moveTo>
                    <a:pt x="7628" y="0"/>
                  </a:moveTo>
                  <a:cubicBezTo>
                    <a:pt x="6440" y="0"/>
                    <a:pt x="5256" y="151"/>
                    <a:pt x="4086" y="420"/>
                  </a:cubicBezTo>
                  <a:cubicBezTo>
                    <a:pt x="4036" y="445"/>
                    <a:pt x="3986" y="445"/>
                    <a:pt x="3936" y="470"/>
                  </a:cubicBezTo>
                  <a:cubicBezTo>
                    <a:pt x="3760" y="520"/>
                    <a:pt x="3610" y="545"/>
                    <a:pt x="3434" y="595"/>
                  </a:cubicBezTo>
                  <a:cubicBezTo>
                    <a:pt x="3159" y="670"/>
                    <a:pt x="2883" y="770"/>
                    <a:pt x="2607" y="896"/>
                  </a:cubicBezTo>
                  <a:cubicBezTo>
                    <a:pt x="1379" y="1397"/>
                    <a:pt x="126" y="2400"/>
                    <a:pt x="1" y="3828"/>
                  </a:cubicBezTo>
                  <a:cubicBezTo>
                    <a:pt x="1" y="3979"/>
                    <a:pt x="1" y="4129"/>
                    <a:pt x="26" y="4279"/>
                  </a:cubicBezTo>
                  <a:lnTo>
                    <a:pt x="26" y="4304"/>
                  </a:lnTo>
                  <a:cubicBezTo>
                    <a:pt x="126" y="4931"/>
                    <a:pt x="502" y="5532"/>
                    <a:pt x="1103" y="5758"/>
                  </a:cubicBezTo>
                  <a:cubicBezTo>
                    <a:pt x="1340" y="5853"/>
                    <a:pt x="1574" y="5889"/>
                    <a:pt x="1807" y="5889"/>
                  </a:cubicBezTo>
                  <a:cubicBezTo>
                    <a:pt x="2568" y="5889"/>
                    <a:pt x="3316" y="5502"/>
                    <a:pt x="4082" y="5502"/>
                  </a:cubicBezTo>
                  <a:cubicBezTo>
                    <a:pt x="4200" y="5502"/>
                    <a:pt x="4318" y="5511"/>
                    <a:pt x="4437" y="5532"/>
                  </a:cubicBezTo>
                  <a:cubicBezTo>
                    <a:pt x="4863" y="5608"/>
                    <a:pt x="5289" y="5758"/>
                    <a:pt x="5715" y="5833"/>
                  </a:cubicBezTo>
                  <a:cubicBezTo>
                    <a:pt x="5943" y="5876"/>
                    <a:pt x="6162" y="5895"/>
                    <a:pt x="6373" y="5895"/>
                  </a:cubicBezTo>
                  <a:cubicBezTo>
                    <a:pt x="7275" y="5895"/>
                    <a:pt x="8050" y="5542"/>
                    <a:pt x="8923" y="5156"/>
                  </a:cubicBezTo>
                  <a:cubicBezTo>
                    <a:pt x="9281" y="5000"/>
                    <a:pt x="9643" y="4959"/>
                    <a:pt x="10007" y="4959"/>
                  </a:cubicBezTo>
                  <a:cubicBezTo>
                    <a:pt x="10423" y="4959"/>
                    <a:pt x="10842" y="5013"/>
                    <a:pt x="11262" y="5013"/>
                  </a:cubicBezTo>
                  <a:cubicBezTo>
                    <a:pt x="11476" y="5013"/>
                    <a:pt x="11691" y="4999"/>
                    <a:pt x="11906" y="4956"/>
                  </a:cubicBezTo>
                  <a:cubicBezTo>
                    <a:pt x="12507" y="4831"/>
                    <a:pt x="13058" y="4455"/>
                    <a:pt x="13359" y="3903"/>
                  </a:cubicBezTo>
                  <a:cubicBezTo>
                    <a:pt x="13510" y="3603"/>
                    <a:pt x="13585" y="3302"/>
                    <a:pt x="13585" y="3001"/>
                  </a:cubicBezTo>
                  <a:lnTo>
                    <a:pt x="13585" y="2976"/>
                  </a:lnTo>
                  <a:cubicBezTo>
                    <a:pt x="13585" y="2525"/>
                    <a:pt x="13434" y="2049"/>
                    <a:pt x="13134" y="1673"/>
                  </a:cubicBezTo>
                  <a:cubicBezTo>
                    <a:pt x="12758" y="1171"/>
                    <a:pt x="12231" y="846"/>
                    <a:pt x="11655" y="620"/>
                  </a:cubicBezTo>
                  <a:cubicBezTo>
                    <a:pt x="11053" y="395"/>
                    <a:pt x="10377" y="269"/>
                    <a:pt x="9750" y="169"/>
                  </a:cubicBezTo>
                  <a:cubicBezTo>
                    <a:pt x="9474" y="119"/>
                    <a:pt x="9174" y="69"/>
                    <a:pt x="8898" y="44"/>
                  </a:cubicBezTo>
                  <a:lnTo>
                    <a:pt x="8723" y="44"/>
                  </a:lnTo>
                  <a:cubicBezTo>
                    <a:pt x="8358" y="14"/>
                    <a:pt x="7993" y="0"/>
                    <a:pt x="7628" y="0"/>
                  </a:cubicBezTo>
                  <a:close/>
                </a:path>
              </a:pathLst>
            </a:custGeom>
            <a:solidFill>
              <a:srgbClr val="512A8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4" name="Google Shape;524;p34"/>
            <p:cNvSpPr/>
            <p:nvPr/>
          </p:nvSpPr>
          <p:spPr>
            <a:xfrm>
              <a:off x="1143909" y="3218837"/>
              <a:ext cx="382638" cy="119092"/>
            </a:xfrm>
            <a:custGeom>
              <a:avLst/>
              <a:gdLst/>
              <a:ahLst/>
              <a:cxnLst/>
              <a:rect l="l" t="t" r="r" b="b"/>
              <a:pathLst>
                <a:path w="4964" h="1545" extrusionOk="0">
                  <a:moveTo>
                    <a:pt x="4788" y="1"/>
                  </a:moveTo>
                  <a:cubicBezTo>
                    <a:pt x="4737" y="101"/>
                    <a:pt x="4662" y="201"/>
                    <a:pt x="4587" y="301"/>
                  </a:cubicBezTo>
                  <a:cubicBezTo>
                    <a:pt x="4562" y="352"/>
                    <a:pt x="4512" y="427"/>
                    <a:pt x="4462" y="477"/>
                  </a:cubicBezTo>
                  <a:cubicBezTo>
                    <a:pt x="4186" y="778"/>
                    <a:pt x="3810" y="1003"/>
                    <a:pt x="3359" y="1179"/>
                  </a:cubicBezTo>
                  <a:cubicBezTo>
                    <a:pt x="2974" y="1320"/>
                    <a:pt x="2589" y="1389"/>
                    <a:pt x="2218" y="1389"/>
                  </a:cubicBezTo>
                  <a:cubicBezTo>
                    <a:pt x="1864" y="1389"/>
                    <a:pt x="1522" y="1326"/>
                    <a:pt x="1204" y="1204"/>
                  </a:cubicBezTo>
                  <a:cubicBezTo>
                    <a:pt x="903" y="1078"/>
                    <a:pt x="602" y="903"/>
                    <a:pt x="377" y="652"/>
                  </a:cubicBezTo>
                  <a:cubicBezTo>
                    <a:pt x="301" y="577"/>
                    <a:pt x="226" y="477"/>
                    <a:pt x="151" y="377"/>
                  </a:cubicBezTo>
                  <a:cubicBezTo>
                    <a:pt x="101" y="402"/>
                    <a:pt x="51" y="402"/>
                    <a:pt x="1" y="427"/>
                  </a:cubicBezTo>
                  <a:cubicBezTo>
                    <a:pt x="51" y="527"/>
                    <a:pt x="126" y="627"/>
                    <a:pt x="201" y="702"/>
                  </a:cubicBezTo>
                  <a:cubicBezTo>
                    <a:pt x="452" y="978"/>
                    <a:pt x="778" y="1204"/>
                    <a:pt x="1153" y="1354"/>
                  </a:cubicBezTo>
                  <a:cubicBezTo>
                    <a:pt x="1451" y="1473"/>
                    <a:pt x="1780" y="1545"/>
                    <a:pt x="2128" y="1545"/>
                  </a:cubicBezTo>
                  <a:cubicBezTo>
                    <a:pt x="2219" y="1545"/>
                    <a:pt x="2312" y="1540"/>
                    <a:pt x="2407" y="1530"/>
                  </a:cubicBezTo>
                  <a:cubicBezTo>
                    <a:pt x="2732" y="1530"/>
                    <a:pt x="3083" y="1454"/>
                    <a:pt x="3409" y="1329"/>
                  </a:cubicBezTo>
                  <a:cubicBezTo>
                    <a:pt x="3885" y="1154"/>
                    <a:pt x="4286" y="903"/>
                    <a:pt x="4562" y="577"/>
                  </a:cubicBezTo>
                  <a:cubicBezTo>
                    <a:pt x="4637" y="502"/>
                    <a:pt x="4712" y="402"/>
                    <a:pt x="4788" y="326"/>
                  </a:cubicBezTo>
                  <a:cubicBezTo>
                    <a:pt x="4863" y="226"/>
                    <a:pt x="4913" y="126"/>
                    <a:pt x="4963"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5" name="Google Shape;525;p34"/>
            <p:cNvSpPr/>
            <p:nvPr/>
          </p:nvSpPr>
          <p:spPr>
            <a:xfrm>
              <a:off x="1000922" y="3373232"/>
              <a:ext cx="75464" cy="75618"/>
            </a:xfrm>
            <a:custGeom>
              <a:avLst/>
              <a:gdLst/>
              <a:ahLst/>
              <a:cxnLst/>
              <a:rect l="l" t="t" r="r" b="b"/>
              <a:pathLst>
                <a:path w="979" h="981" extrusionOk="0">
                  <a:moveTo>
                    <a:pt x="498" y="1"/>
                  </a:moveTo>
                  <a:cubicBezTo>
                    <a:pt x="483" y="1"/>
                    <a:pt x="468" y="1"/>
                    <a:pt x="452" y="3"/>
                  </a:cubicBezTo>
                  <a:cubicBezTo>
                    <a:pt x="201" y="28"/>
                    <a:pt x="1" y="253"/>
                    <a:pt x="1" y="504"/>
                  </a:cubicBezTo>
                  <a:lnTo>
                    <a:pt x="26" y="980"/>
                  </a:lnTo>
                  <a:lnTo>
                    <a:pt x="978" y="930"/>
                  </a:lnTo>
                  <a:lnTo>
                    <a:pt x="953" y="454"/>
                  </a:lnTo>
                  <a:cubicBezTo>
                    <a:pt x="953" y="194"/>
                    <a:pt x="753" y="1"/>
                    <a:pt x="498"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6" name="Google Shape;526;p34"/>
            <p:cNvSpPr/>
            <p:nvPr/>
          </p:nvSpPr>
          <p:spPr>
            <a:xfrm>
              <a:off x="1008708" y="3522153"/>
              <a:ext cx="75387" cy="75387"/>
            </a:xfrm>
            <a:custGeom>
              <a:avLst/>
              <a:gdLst/>
              <a:ahLst/>
              <a:cxnLst/>
              <a:rect l="l" t="t" r="r" b="b"/>
              <a:pathLst>
                <a:path w="978" h="978" extrusionOk="0">
                  <a:moveTo>
                    <a:pt x="953" y="1"/>
                  </a:moveTo>
                  <a:lnTo>
                    <a:pt x="0" y="51"/>
                  </a:lnTo>
                  <a:lnTo>
                    <a:pt x="25" y="527"/>
                  </a:lnTo>
                  <a:cubicBezTo>
                    <a:pt x="25" y="777"/>
                    <a:pt x="251" y="978"/>
                    <a:pt x="527" y="978"/>
                  </a:cubicBezTo>
                  <a:cubicBezTo>
                    <a:pt x="777" y="953"/>
                    <a:pt x="978" y="727"/>
                    <a:pt x="978" y="477"/>
                  </a:cubicBezTo>
                  <a:lnTo>
                    <a:pt x="953"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7" name="Google Shape;527;p34"/>
            <p:cNvSpPr/>
            <p:nvPr/>
          </p:nvSpPr>
          <p:spPr>
            <a:xfrm>
              <a:off x="1078235" y="3444686"/>
              <a:ext cx="77314" cy="75618"/>
            </a:xfrm>
            <a:custGeom>
              <a:avLst/>
              <a:gdLst/>
              <a:ahLst/>
              <a:cxnLst/>
              <a:rect l="l" t="t" r="r" b="b"/>
              <a:pathLst>
                <a:path w="1003" h="981" extrusionOk="0">
                  <a:moveTo>
                    <a:pt x="523" y="1"/>
                  </a:moveTo>
                  <a:cubicBezTo>
                    <a:pt x="508" y="1"/>
                    <a:pt x="492" y="2"/>
                    <a:pt x="477" y="3"/>
                  </a:cubicBezTo>
                  <a:lnTo>
                    <a:pt x="0" y="28"/>
                  </a:lnTo>
                  <a:lnTo>
                    <a:pt x="51" y="980"/>
                  </a:lnTo>
                  <a:lnTo>
                    <a:pt x="527" y="955"/>
                  </a:lnTo>
                  <a:cubicBezTo>
                    <a:pt x="802" y="930"/>
                    <a:pt x="1003" y="705"/>
                    <a:pt x="978" y="429"/>
                  </a:cubicBezTo>
                  <a:cubicBezTo>
                    <a:pt x="978" y="193"/>
                    <a:pt x="777" y="1"/>
                    <a:pt x="523"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8" name="Google Shape;528;p34"/>
            <p:cNvSpPr/>
            <p:nvPr/>
          </p:nvSpPr>
          <p:spPr>
            <a:xfrm>
              <a:off x="929468" y="3450699"/>
              <a:ext cx="77391" cy="75541"/>
            </a:xfrm>
            <a:custGeom>
              <a:avLst/>
              <a:gdLst/>
              <a:ahLst/>
              <a:cxnLst/>
              <a:rect l="l" t="t" r="r" b="b"/>
              <a:pathLst>
                <a:path w="1004" h="980" extrusionOk="0">
                  <a:moveTo>
                    <a:pt x="928" y="0"/>
                  </a:moveTo>
                  <a:lnTo>
                    <a:pt x="477" y="25"/>
                  </a:lnTo>
                  <a:cubicBezTo>
                    <a:pt x="201" y="50"/>
                    <a:pt x="1" y="276"/>
                    <a:pt x="26" y="527"/>
                  </a:cubicBezTo>
                  <a:cubicBezTo>
                    <a:pt x="26" y="787"/>
                    <a:pt x="226" y="980"/>
                    <a:pt x="481" y="980"/>
                  </a:cubicBezTo>
                  <a:cubicBezTo>
                    <a:pt x="496" y="980"/>
                    <a:pt x="511" y="979"/>
                    <a:pt x="527" y="978"/>
                  </a:cubicBezTo>
                  <a:lnTo>
                    <a:pt x="1003" y="953"/>
                  </a:lnTo>
                  <a:lnTo>
                    <a:pt x="928" y="0"/>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29" name="Google Shape;529;p34"/>
            <p:cNvSpPr/>
            <p:nvPr/>
          </p:nvSpPr>
          <p:spPr>
            <a:xfrm>
              <a:off x="1613335" y="3311412"/>
              <a:ext cx="94734" cy="93116"/>
            </a:xfrm>
            <a:custGeom>
              <a:avLst/>
              <a:gdLst/>
              <a:ahLst/>
              <a:cxnLst/>
              <a:rect l="l" t="t" r="r" b="b"/>
              <a:pathLst>
                <a:path w="1229" h="1208" extrusionOk="0">
                  <a:moveTo>
                    <a:pt x="622" y="1"/>
                  </a:moveTo>
                  <a:cubicBezTo>
                    <a:pt x="607" y="1"/>
                    <a:pt x="592" y="2"/>
                    <a:pt x="577" y="3"/>
                  </a:cubicBezTo>
                  <a:cubicBezTo>
                    <a:pt x="251" y="28"/>
                    <a:pt x="1" y="303"/>
                    <a:pt x="26" y="629"/>
                  </a:cubicBezTo>
                  <a:cubicBezTo>
                    <a:pt x="26" y="964"/>
                    <a:pt x="300" y="1207"/>
                    <a:pt x="608" y="1207"/>
                  </a:cubicBezTo>
                  <a:cubicBezTo>
                    <a:pt x="622" y="1207"/>
                    <a:pt x="637" y="1207"/>
                    <a:pt x="652" y="1206"/>
                  </a:cubicBezTo>
                  <a:cubicBezTo>
                    <a:pt x="978" y="1181"/>
                    <a:pt x="1229" y="880"/>
                    <a:pt x="1204" y="554"/>
                  </a:cubicBezTo>
                  <a:cubicBezTo>
                    <a:pt x="1204" y="243"/>
                    <a:pt x="930" y="1"/>
                    <a:pt x="622"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0" name="Google Shape;530;p34"/>
            <p:cNvSpPr/>
            <p:nvPr/>
          </p:nvSpPr>
          <p:spPr>
            <a:xfrm>
              <a:off x="1534173" y="3415781"/>
              <a:ext cx="96661" cy="93039"/>
            </a:xfrm>
            <a:custGeom>
              <a:avLst/>
              <a:gdLst/>
              <a:ahLst/>
              <a:cxnLst/>
              <a:rect l="l" t="t" r="r" b="b"/>
              <a:pathLst>
                <a:path w="1254" h="1207" extrusionOk="0">
                  <a:moveTo>
                    <a:pt x="625" y="0"/>
                  </a:moveTo>
                  <a:cubicBezTo>
                    <a:pt x="609" y="0"/>
                    <a:pt x="593" y="1"/>
                    <a:pt x="577" y="2"/>
                  </a:cubicBezTo>
                  <a:cubicBezTo>
                    <a:pt x="251" y="27"/>
                    <a:pt x="0" y="303"/>
                    <a:pt x="25" y="629"/>
                  </a:cubicBezTo>
                  <a:cubicBezTo>
                    <a:pt x="49" y="963"/>
                    <a:pt x="301" y="1207"/>
                    <a:pt x="629" y="1207"/>
                  </a:cubicBezTo>
                  <a:cubicBezTo>
                    <a:pt x="645" y="1207"/>
                    <a:pt x="661" y="1206"/>
                    <a:pt x="677" y="1205"/>
                  </a:cubicBezTo>
                  <a:cubicBezTo>
                    <a:pt x="1003" y="1180"/>
                    <a:pt x="1253" y="904"/>
                    <a:pt x="1228" y="553"/>
                  </a:cubicBezTo>
                  <a:cubicBezTo>
                    <a:pt x="1204" y="243"/>
                    <a:pt x="953" y="0"/>
                    <a:pt x="625"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1" name="Google Shape;531;p34"/>
            <p:cNvSpPr/>
            <p:nvPr/>
          </p:nvSpPr>
          <p:spPr>
            <a:xfrm>
              <a:off x="1709919" y="3404141"/>
              <a:ext cx="96739" cy="93116"/>
            </a:xfrm>
            <a:custGeom>
              <a:avLst/>
              <a:gdLst/>
              <a:ahLst/>
              <a:cxnLst/>
              <a:rect l="l" t="t" r="r" b="b"/>
              <a:pathLst>
                <a:path w="1255" h="1208" extrusionOk="0">
                  <a:moveTo>
                    <a:pt x="626" y="1"/>
                  </a:moveTo>
                  <a:cubicBezTo>
                    <a:pt x="610" y="1"/>
                    <a:pt x="594" y="2"/>
                    <a:pt x="577" y="3"/>
                  </a:cubicBezTo>
                  <a:cubicBezTo>
                    <a:pt x="252" y="28"/>
                    <a:pt x="1" y="303"/>
                    <a:pt x="26" y="629"/>
                  </a:cubicBezTo>
                  <a:cubicBezTo>
                    <a:pt x="50" y="964"/>
                    <a:pt x="302" y="1207"/>
                    <a:pt x="630" y="1207"/>
                  </a:cubicBezTo>
                  <a:cubicBezTo>
                    <a:pt x="645" y="1207"/>
                    <a:pt x="661" y="1207"/>
                    <a:pt x="678" y="1206"/>
                  </a:cubicBezTo>
                  <a:cubicBezTo>
                    <a:pt x="1003" y="1181"/>
                    <a:pt x="1254" y="905"/>
                    <a:pt x="1229" y="554"/>
                  </a:cubicBezTo>
                  <a:cubicBezTo>
                    <a:pt x="1205" y="243"/>
                    <a:pt x="953" y="1"/>
                    <a:pt x="626"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2" name="Google Shape;532;p34"/>
            <p:cNvSpPr/>
            <p:nvPr/>
          </p:nvSpPr>
          <p:spPr>
            <a:xfrm>
              <a:off x="1257912" y="3583973"/>
              <a:ext cx="61897" cy="29060"/>
            </a:xfrm>
            <a:custGeom>
              <a:avLst/>
              <a:gdLst/>
              <a:ahLst/>
              <a:cxnLst/>
              <a:rect l="l" t="t" r="r" b="b"/>
              <a:pathLst>
                <a:path w="803" h="377" extrusionOk="0">
                  <a:moveTo>
                    <a:pt x="401" y="1"/>
                  </a:moveTo>
                  <a:cubicBezTo>
                    <a:pt x="176" y="26"/>
                    <a:pt x="0" y="101"/>
                    <a:pt x="0" y="201"/>
                  </a:cubicBezTo>
                  <a:cubicBezTo>
                    <a:pt x="0" y="326"/>
                    <a:pt x="201" y="376"/>
                    <a:pt x="426" y="376"/>
                  </a:cubicBezTo>
                  <a:cubicBezTo>
                    <a:pt x="627" y="351"/>
                    <a:pt x="802" y="251"/>
                    <a:pt x="802" y="151"/>
                  </a:cubicBezTo>
                  <a:cubicBezTo>
                    <a:pt x="802" y="51"/>
                    <a:pt x="602" y="1"/>
                    <a:pt x="401"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3" name="Google Shape;533;p34"/>
            <p:cNvSpPr/>
            <p:nvPr/>
          </p:nvSpPr>
          <p:spPr>
            <a:xfrm>
              <a:off x="1381551" y="3575879"/>
              <a:ext cx="63824" cy="29446"/>
            </a:xfrm>
            <a:custGeom>
              <a:avLst/>
              <a:gdLst/>
              <a:ahLst/>
              <a:cxnLst/>
              <a:rect l="l" t="t" r="r" b="b"/>
              <a:pathLst>
                <a:path w="828" h="382" extrusionOk="0">
                  <a:moveTo>
                    <a:pt x="487" y="0"/>
                  </a:moveTo>
                  <a:cubicBezTo>
                    <a:pt x="460" y="0"/>
                    <a:pt x="431" y="2"/>
                    <a:pt x="401" y="5"/>
                  </a:cubicBezTo>
                  <a:cubicBezTo>
                    <a:pt x="176" y="5"/>
                    <a:pt x="0" y="106"/>
                    <a:pt x="25" y="206"/>
                  </a:cubicBezTo>
                  <a:cubicBezTo>
                    <a:pt x="25" y="306"/>
                    <a:pt x="201" y="381"/>
                    <a:pt x="426" y="381"/>
                  </a:cubicBezTo>
                  <a:cubicBezTo>
                    <a:pt x="652" y="356"/>
                    <a:pt x="827" y="256"/>
                    <a:pt x="827" y="156"/>
                  </a:cubicBezTo>
                  <a:cubicBezTo>
                    <a:pt x="806" y="69"/>
                    <a:pt x="670" y="0"/>
                    <a:pt x="487"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4" name="Google Shape;534;p34"/>
            <p:cNvSpPr/>
            <p:nvPr/>
          </p:nvSpPr>
          <p:spPr>
            <a:xfrm>
              <a:off x="1271402" y="3392425"/>
              <a:ext cx="152700" cy="145609"/>
            </a:xfrm>
            <a:custGeom>
              <a:avLst/>
              <a:gdLst/>
              <a:ahLst/>
              <a:cxnLst/>
              <a:rect l="l" t="t" r="r" b="b"/>
              <a:pathLst>
                <a:path w="1981" h="1889" extrusionOk="0">
                  <a:moveTo>
                    <a:pt x="1017" y="0"/>
                  </a:moveTo>
                  <a:cubicBezTo>
                    <a:pt x="988" y="0"/>
                    <a:pt x="958" y="1"/>
                    <a:pt x="928" y="4"/>
                  </a:cubicBezTo>
                  <a:cubicBezTo>
                    <a:pt x="402" y="29"/>
                    <a:pt x="1" y="481"/>
                    <a:pt x="51" y="1007"/>
                  </a:cubicBezTo>
                  <a:cubicBezTo>
                    <a:pt x="74" y="1503"/>
                    <a:pt x="477" y="1888"/>
                    <a:pt x="965" y="1888"/>
                  </a:cubicBezTo>
                  <a:cubicBezTo>
                    <a:pt x="994" y="1888"/>
                    <a:pt x="1024" y="1887"/>
                    <a:pt x="1053" y="1884"/>
                  </a:cubicBezTo>
                  <a:cubicBezTo>
                    <a:pt x="1580" y="1859"/>
                    <a:pt x="1981" y="1408"/>
                    <a:pt x="1931" y="882"/>
                  </a:cubicBezTo>
                  <a:cubicBezTo>
                    <a:pt x="1907" y="385"/>
                    <a:pt x="1504" y="0"/>
                    <a:pt x="1017"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5" name="Google Shape;535;p34"/>
            <p:cNvSpPr/>
            <p:nvPr/>
          </p:nvSpPr>
          <p:spPr>
            <a:xfrm>
              <a:off x="1271402" y="3379090"/>
              <a:ext cx="150773" cy="147073"/>
            </a:xfrm>
            <a:custGeom>
              <a:avLst/>
              <a:gdLst/>
              <a:ahLst/>
              <a:cxnLst/>
              <a:rect l="l" t="t" r="r" b="b"/>
              <a:pathLst>
                <a:path w="1956" h="1908" extrusionOk="0">
                  <a:moveTo>
                    <a:pt x="973" y="1"/>
                  </a:moveTo>
                  <a:cubicBezTo>
                    <a:pt x="958" y="1"/>
                    <a:pt x="943" y="1"/>
                    <a:pt x="928" y="2"/>
                  </a:cubicBezTo>
                  <a:cubicBezTo>
                    <a:pt x="402" y="27"/>
                    <a:pt x="1" y="503"/>
                    <a:pt x="26" y="1004"/>
                  </a:cubicBezTo>
                  <a:cubicBezTo>
                    <a:pt x="74" y="1515"/>
                    <a:pt x="501" y="1908"/>
                    <a:pt x="1007" y="1908"/>
                  </a:cubicBezTo>
                  <a:cubicBezTo>
                    <a:pt x="1022" y="1908"/>
                    <a:pt x="1038" y="1907"/>
                    <a:pt x="1053" y="1907"/>
                  </a:cubicBezTo>
                  <a:cubicBezTo>
                    <a:pt x="1555" y="1857"/>
                    <a:pt x="1956" y="1405"/>
                    <a:pt x="1931" y="879"/>
                  </a:cubicBezTo>
                  <a:cubicBezTo>
                    <a:pt x="1882" y="393"/>
                    <a:pt x="1456" y="1"/>
                    <a:pt x="973"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6" name="Google Shape;536;p34"/>
            <p:cNvSpPr/>
            <p:nvPr/>
          </p:nvSpPr>
          <p:spPr>
            <a:xfrm>
              <a:off x="2463391" y="2257861"/>
              <a:ext cx="521694" cy="1105980"/>
            </a:xfrm>
            <a:custGeom>
              <a:avLst/>
              <a:gdLst/>
              <a:ahLst/>
              <a:cxnLst/>
              <a:rect l="l" t="t" r="r" b="b"/>
              <a:pathLst>
                <a:path w="6768" h="14348" extrusionOk="0">
                  <a:moveTo>
                    <a:pt x="3769" y="0"/>
                  </a:moveTo>
                  <a:cubicBezTo>
                    <a:pt x="2866" y="0"/>
                    <a:pt x="1863" y="567"/>
                    <a:pt x="1655" y="1540"/>
                  </a:cubicBezTo>
                  <a:lnTo>
                    <a:pt x="1830" y="1565"/>
                  </a:lnTo>
                  <a:cubicBezTo>
                    <a:pt x="1995" y="694"/>
                    <a:pt x="2956" y="155"/>
                    <a:pt x="3799" y="155"/>
                  </a:cubicBezTo>
                  <a:cubicBezTo>
                    <a:pt x="3853" y="155"/>
                    <a:pt x="3907" y="157"/>
                    <a:pt x="3960" y="162"/>
                  </a:cubicBezTo>
                  <a:cubicBezTo>
                    <a:pt x="4787" y="237"/>
                    <a:pt x="5640" y="763"/>
                    <a:pt x="6341" y="1615"/>
                  </a:cubicBezTo>
                  <a:cubicBezTo>
                    <a:pt x="6492" y="1791"/>
                    <a:pt x="6642" y="1991"/>
                    <a:pt x="6767" y="2192"/>
                  </a:cubicBezTo>
                  <a:cubicBezTo>
                    <a:pt x="6767" y="2067"/>
                    <a:pt x="6767" y="1966"/>
                    <a:pt x="6742" y="1866"/>
                  </a:cubicBezTo>
                  <a:cubicBezTo>
                    <a:pt x="6667" y="1741"/>
                    <a:pt x="6567" y="1615"/>
                    <a:pt x="6467" y="1515"/>
                  </a:cubicBezTo>
                  <a:cubicBezTo>
                    <a:pt x="5740" y="613"/>
                    <a:pt x="4863" y="87"/>
                    <a:pt x="3985" y="11"/>
                  </a:cubicBezTo>
                  <a:cubicBezTo>
                    <a:pt x="3914" y="4"/>
                    <a:pt x="3842" y="0"/>
                    <a:pt x="3769" y="0"/>
                  </a:cubicBezTo>
                  <a:close/>
                  <a:moveTo>
                    <a:pt x="3635" y="11540"/>
                  </a:moveTo>
                  <a:cubicBezTo>
                    <a:pt x="3760" y="11666"/>
                    <a:pt x="3860" y="11791"/>
                    <a:pt x="3935" y="11916"/>
                  </a:cubicBezTo>
                  <a:cubicBezTo>
                    <a:pt x="4236" y="12367"/>
                    <a:pt x="4336" y="12894"/>
                    <a:pt x="4211" y="13345"/>
                  </a:cubicBezTo>
                  <a:cubicBezTo>
                    <a:pt x="4111" y="13721"/>
                    <a:pt x="3860" y="13997"/>
                    <a:pt x="3584" y="14122"/>
                  </a:cubicBezTo>
                  <a:cubicBezTo>
                    <a:pt x="3480" y="14164"/>
                    <a:pt x="3371" y="14184"/>
                    <a:pt x="3259" y="14184"/>
                  </a:cubicBezTo>
                  <a:cubicBezTo>
                    <a:pt x="3104" y="14184"/>
                    <a:pt x="2943" y="14145"/>
                    <a:pt x="2782" y="14072"/>
                  </a:cubicBezTo>
                  <a:cubicBezTo>
                    <a:pt x="2482" y="13896"/>
                    <a:pt x="2256" y="13595"/>
                    <a:pt x="2231" y="13270"/>
                  </a:cubicBezTo>
                  <a:cubicBezTo>
                    <a:pt x="2131" y="12668"/>
                    <a:pt x="2532" y="12042"/>
                    <a:pt x="3133" y="11741"/>
                  </a:cubicBezTo>
                  <a:cubicBezTo>
                    <a:pt x="3284" y="11666"/>
                    <a:pt x="3459" y="11590"/>
                    <a:pt x="3635" y="11540"/>
                  </a:cubicBezTo>
                  <a:close/>
                  <a:moveTo>
                    <a:pt x="6767" y="9310"/>
                  </a:moveTo>
                  <a:cubicBezTo>
                    <a:pt x="6742" y="9360"/>
                    <a:pt x="6692" y="9410"/>
                    <a:pt x="6667" y="9460"/>
                  </a:cubicBezTo>
                  <a:cubicBezTo>
                    <a:pt x="6266" y="10062"/>
                    <a:pt x="5564" y="10814"/>
                    <a:pt x="4587" y="11139"/>
                  </a:cubicBezTo>
                  <a:cubicBezTo>
                    <a:pt x="4386" y="11215"/>
                    <a:pt x="4186" y="11265"/>
                    <a:pt x="3985" y="11290"/>
                  </a:cubicBezTo>
                  <a:cubicBezTo>
                    <a:pt x="3885" y="11315"/>
                    <a:pt x="3785" y="11340"/>
                    <a:pt x="3685" y="11365"/>
                  </a:cubicBezTo>
                  <a:cubicBezTo>
                    <a:pt x="3384" y="11114"/>
                    <a:pt x="3033" y="10914"/>
                    <a:pt x="2657" y="10864"/>
                  </a:cubicBezTo>
                  <a:cubicBezTo>
                    <a:pt x="2550" y="10847"/>
                    <a:pt x="2441" y="10838"/>
                    <a:pt x="2333" y="10838"/>
                  </a:cubicBezTo>
                  <a:cubicBezTo>
                    <a:pt x="1332" y="10838"/>
                    <a:pt x="340" y="11548"/>
                    <a:pt x="0" y="12543"/>
                  </a:cubicBezTo>
                  <a:lnTo>
                    <a:pt x="151" y="12618"/>
                  </a:lnTo>
                  <a:cubicBezTo>
                    <a:pt x="466" y="11694"/>
                    <a:pt x="1390" y="11013"/>
                    <a:pt x="2321" y="11013"/>
                  </a:cubicBezTo>
                  <a:cubicBezTo>
                    <a:pt x="2425" y="11013"/>
                    <a:pt x="2529" y="11021"/>
                    <a:pt x="2632" y="11039"/>
                  </a:cubicBezTo>
                  <a:cubicBezTo>
                    <a:pt x="2933" y="11064"/>
                    <a:pt x="3234" y="11215"/>
                    <a:pt x="3484" y="11415"/>
                  </a:cubicBezTo>
                  <a:cubicBezTo>
                    <a:pt x="3334" y="11465"/>
                    <a:pt x="3209" y="11515"/>
                    <a:pt x="3058" y="11590"/>
                  </a:cubicBezTo>
                  <a:cubicBezTo>
                    <a:pt x="2381" y="11916"/>
                    <a:pt x="1955" y="12643"/>
                    <a:pt x="2056" y="13295"/>
                  </a:cubicBezTo>
                  <a:cubicBezTo>
                    <a:pt x="2106" y="13646"/>
                    <a:pt x="2356" y="13997"/>
                    <a:pt x="2707" y="14197"/>
                  </a:cubicBezTo>
                  <a:cubicBezTo>
                    <a:pt x="2883" y="14297"/>
                    <a:pt x="3083" y="14347"/>
                    <a:pt x="3259" y="14347"/>
                  </a:cubicBezTo>
                  <a:cubicBezTo>
                    <a:pt x="3409" y="14347"/>
                    <a:pt x="3534" y="14322"/>
                    <a:pt x="3635" y="14272"/>
                  </a:cubicBezTo>
                  <a:cubicBezTo>
                    <a:pt x="3985" y="14147"/>
                    <a:pt x="4236" y="13796"/>
                    <a:pt x="4361" y="13370"/>
                  </a:cubicBezTo>
                  <a:cubicBezTo>
                    <a:pt x="4487" y="12869"/>
                    <a:pt x="4386" y="12317"/>
                    <a:pt x="4086" y="11841"/>
                  </a:cubicBezTo>
                  <a:cubicBezTo>
                    <a:pt x="4011" y="11716"/>
                    <a:pt x="3910" y="11616"/>
                    <a:pt x="3835" y="11515"/>
                  </a:cubicBezTo>
                  <a:cubicBezTo>
                    <a:pt x="3885" y="11490"/>
                    <a:pt x="3960" y="11465"/>
                    <a:pt x="4036" y="11465"/>
                  </a:cubicBezTo>
                  <a:cubicBezTo>
                    <a:pt x="4236" y="11415"/>
                    <a:pt x="4437" y="11365"/>
                    <a:pt x="4637" y="11290"/>
                  </a:cubicBezTo>
                  <a:cubicBezTo>
                    <a:pt x="5640" y="10964"/>
                    <a:pt x="6341" y="10212"/>
                    <a:pt x="6767" y="9611"/>
                  </a:cubicBezTo>
                  <a:lnTo>
                    <a:pt x="6767" y="931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7" name="Google Shape;537;p34"/>
            <p:cNvSpPr/>
            <p:nvPr/>
          </p:nvSpPr>
          <p:spPr>
            <a:xfrm>
              <a:off x="1876106" y="3114469"/>
              <a:ext cx="1016256" cy="621516"/>
            </a:xfrm>
            <a:custGeom>
              <a:avLst/>
              <a:gdLst/>
              <a:ahLst/>
              <a:cxnLst/>
              <a:rect l="l" t="t" r="r" b="b"/>
              <a:pathLst>
                <a:path w="13184" h="8063" extrusionOk="0">
                  <a:moveTo>
                    <a:pt x="3580" y="0"/>
                  </a:moveTo>
                  <a:cubicBezTo>
                    <a:pt x="2391" y="0"/>
                    <a:pt x="1122" y="366"/>
                    <a:pt x="452" y="1405"/>
                  </a:cubicBezTo>
                  <a:cubicBezTo>
                    <a:pt x="25" y="2081"/>
                    <a:pt x="0" y="3034"/>
                    <a:pt x="502" y="3635"/>
                  </a:cubicBezTo>
                  <a:cubicBezTo>
                    <a:pt x="1304" y="4538"/>
                    <a:pt x="2657" y="4287"/>
                    <a:pt x="3559" y="4989"/>
                  </a:cubicBezTo>
                  <a:cubicBezTo>
                    <a:pt x="3910" y="5264"/>
                    <a:pt x="4211" y="5590"/>
                    <a:pt x="4562" y="5866"/>
                  </a:cubicBezTo>
                  <a:cubicBezTo>
                    <a:pt x="5514" y="6618"/>
                    <a:pt x="6517" y="6693"/>
                    <a:pt x="7695" y="6768"/>
                  </a:cubicBezTo>
                  <a:cubicBezTo>
                    <a:pt x="8747" y="6818"/>
                    <a:pt x="9449" y="7696"/>
                    <a:pt x="10427" y="7971"/>
                  </a:cubicBezTo>
                  <a:cubicBezTo>
                    <a:pt x="10633" y="8032"/>
                    <a:pt x="10846" y="8062"/>
                    <a:pt x="11058" y="8062"/>
                  </a:cubicBezTo>
                  <a:cubicBezTo>
                    <a:pt x="11462" y="8062"/>
                    <a:pt x="11861" y="7951"/>
                    <a:pt x="12206" y="7721"/>
                  </a:cubicBezTo>
                  <a:cubicBezTo>
                    <a:pt x="12883" y="7269"/>
                    <a:pt x="13183" y="6442"/>
                    <a:pt x="13058" y="5665"/>
                  </a:cubicBezTo>
                  <a:cubicBezTo>
                    <a:pt x="12958" y="5064"/>
                    <a:pt x="12632" y="4513"/>
                    <a:pt x="12231" y="4061"/>
                  </a:cubicBezTo>
                  <a:cubicBezTo>
                    <a:pt x="11805" y="3560"/>
                    <a:pt x="11279" y="3134"/>
                    <a:pt x="10777" y="2733"/>
                  </a:cubicBezTo>
                  <a:cubicBezTo>
                    <a:pt x="9073" y="1455"/>
                    <a:pt x="7068" y="603"/>
                    <a:pt x="4988" y="152"/>
                  </a:cubicBezTo>
                  <a:cubicBezTo>
                    <a:pt x="4712" y="102"/>
                    <a:pt x="4437" y="51"/>
                    <a:pt x="4136" y="26"/>
                  </a:cubicBezTo>
                  <a:cubicBezTo>
                    <a:pt x="3954" y="9"/>
                    <a:pt x="3768" y="0"/>
                    <a:pt x="358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8" name="Google Shape;538;p34"/>
            <p:cNvSpPr/>
            <p:nvPr/>
          </p:nvSpPr>
          <p:spPr>
            <a:xfrm>
              <a:off x="1889596" y="3091267"/>
              <a:ext cx="1008547" cy="622827"/>
            </a:xfrm>
            <a:custGeom>
              <a:avLst/>
              <a:gdLst/>
              <a:ahLst/>
              <a:cxnLst/>
              <a:rect l="l" t="t" r="r" b="b"/>
              <a:pathLst>
                <a:path w="13084" h="8080" extrusionOk="0">
                  <a:moveTo>
                    <a:pt x="3530" y="0"/>
                  </a:moveTo>
                  <a:cubicBezTo>
                    <a:pt x="2341" y="0"/>
                    <a:pt x="1073" y="366"/>
                    <a:pt x="402" y="1405"/>
                  </a:cubicBezTo>
                  <a:cubicBezTo>
                    <a:pt x="327" y="1530"/>
                    <a:pt x="251" y="1681"/>
                    <a:pt x="201" y="1806"/>
                  </a:cubicBezTo>
                  <a:cubicBezTo>
                    <a:pt x="201" y="1831"/>
                    <a:pt x="201" y="1831"/>
                    <a:pt x="201" y="1831"/>
                  </a:cubicBezTo>
                  <a:cubicBezTo>
                    <a:pt x="1" y="2433"/>
                    <a:pt x="51" y="3159"/>
                    <a:pt x="477" y="3636"/>
                  </a:cubicBezTo>
                  <a:cubicBezTo>
                    <a:pt x="1279" y="4538"/>
                    <a:pt x="2607" y="4287"/>
                    <a:pt x="3535" y="4989"/>
                  </a:cubicBezTo>
                  <a:cubicBezTo>
                    <a:pt x="3860" y="5265"/>
                    <a:pt x="4161" y="5591"/>
                    <a:pt x="4512" y="5866"/>
                  </a:cubicBezTo>
                  <a:cubicBezTo>
                    <a:pt x="5465" y="6618"/>
                    <a:pt x="6492" y="6693"/>
                    <a:pt x="7670" y="6768"/>
                  </a:cubicBezTo>
                  <a:cubicBezTo>
                    <a:pt x="8723" y="6844"/>
                    <a:pt x="9399" y="7696"/>
                    <a:pt x="10377" y="7971"/>
                  </a:cubicBezTo>
                  <a:cubicBezTo>
                    <a:pt x="10592" y="8043"/>
                    <a:pt x="10817" y="8080"/>
                    <a:pt x="11040" y="8080"/>
                  </a:cubicBezTo>
                  <a:cubicBezTo>
                    <a:pt x="11440" y="8080"/>
                    <a:pt x="11834" y="7962"/>
                    <a:pt x="12156" y="7721"/>
                  </a:cubicBezTo>
                  <a:cubicBezTo>
                    <a:pt x="12432" y="7545"/>
                    <a:pt x="12632" y="7320"/>
                    <a:pt x="12783" y="7044"/>
                  </a:cubicBezTo>
                  <a:cubicBezTo>
                    <a:pt x="13008" y="6618"/>
                    <a:pt x="13084" y="6142"/>
                    <a:pt x="13008" y="5666"/>
                  </a:cubicBezTo>
                  <a:cubicBezTo>
                    <a:pt x="12908" y="5064"/>
                    <a:pt x="12607" y="4513"/>
                    <a:pt x="12181" y="4062"/>
                  </a:cubicBezTo>
                  <a:cubicBezTo>
                    <a:pt x="11780" y="3560"/>
                    <a:pt x="11254" y="3134"/>
                    <a:pt x="10728" y="2733"/>
                  </a:cubicBezTo>
                  <a:cubicBezTo>
                    <a:pt x="10502" y="2558"/>
                    <a:pt x="10277" y="2408"/>
                    <a:pt x="10026" y="2257"/>
                  </a:cubicBezTo>
                  <a:cubicBezTo>
                    <a:pt x="9976" y="2207"/>
                    <a:pt x="9926" y="2182"/>
                    <a:pt x="9876" y="2157"/>
                  </a:cubicBezTo>
                  <a:cubicBezTo>
                    <a:pt x="8572" y="1330"/>
                    <a:pt x="7119" y="703"/>
                    <a:pt x="5615" y="327"/>
                  </a:cubicBezTo>
                  <a:cubicBezTo>
                    <a:pt x="5565" y="302"/>
                    <a:pt x="5515" y="302"/>
                    <a:pt x="5439" y="277"/>
                  </a:cubicBezTo>
                  <a:cubicBezTo>
                    <a:pt x="5289" y="227"/>
                    <a:pt x="5114" y="202"/>
                    <a:pt x="4963" y="177"/>
                  </a:cubicBezTo>
                  <a:cubicBezTo>
                    <a:pt x="4663" y="102"/>
                    <a:pt x="4387" y="52"/>
                    <a:pt x="4086" y="27"/>
                  </a:cubicBezTo>
                  <a:cubicBezTo>
                    <a:pt x="3905" y="9"/>
                    <a:pt x="3718" y="0"/>
                    <a:pt x="3530" y="0"/>
                  </a:cubicBezTo>
                  <a:close/>
                </a:path>
              </a:pathLst>
            </a:custGeom>
            <a:solidFill>
              <a:srgbClr val="512A8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39" name="Google Shape;539;p34"/>
            <p:cNvSpPr/>
            <p:nvPr/>
          </p:nvSpPr>
          <p:spPr>
            <a:xfrm>
              <a:off x="2308842" y="3112619"/>
              <a:ext cx="353577" cy="187310"/>
            </a:xfrm>
            <a:custGeom>
              <a:avLst/>
              <a:gdLst/>
              <a:ahLst/>
              <a:cxnLst/>
              <a:rect l="l" t="t" r="r" b="b"/>
              <a:pathLst>
                <a:path w="4587" h="2430" extrusionOk="0">
                  <a:moveTo>
                    <a:pt x="0" y="0"/>
                  </a:moveTo>
                  <a:lnTo>
                    <a:pt x="0" y="0"/>
                  </a:lnTo>
                  <a:cubicBezTo>
                    <a:pt x="26" y="126"/>
                    <a:pt x="51" y="226"/>
                    <a:pt x="76" y="351"/>
                  </a:cubicBezTo>
                  <a:cubicBezTo>
                    <a:pt x="151" y="702"/>
                    <a:pt x="326" y="1078"/>
                    <a:pt x="602" y="1354"/>
                  </a:cubicBezTo>
                  <a:cubicBezTo>
                    <a:pt x="878" y="1679"/>
                    <a:pt x="1229" y="1930"/>
                    <a:pt x="1630" y="2131"/>
                  </a:cubicBezTo>
                  <a:cubicBezTo>
                    <a:pt x="1930" y="2256"/>
                    <a:pt x="2256" y="2356"/>
                    <a:pt x="2607" y="2406"/>
                  </a:cubicBezTo>
                  <a:cubicBezTo>
                    <a:pt x="2759" y="2421"/>
                    <a:pt x="2906" y="2430"/>
                    <a:pt x="3049" y="2430"/>
                  </a:cubicBezTo>
                  <a:cubicBezTo>
                    <a:pt x="3379" y="2430"/>
                    <a:pt x="3688" y="2386"/>
                    <a:pt x="3985" y="2281"/>
                  </a:cubicBezTo>
                  <a:cubicBezTo>
                    <a:pt x="4086" y="2256"/>
                    <a:pt x="4186" y="2206"/>
                    <a:pt x="4286" y="2156"/>
                  </a:cubicBezTo>
                  <a:cubicBezTo>
                    <a:pt x="4386" y="2105"/>
                    <a:pt x="4487" y="2055"/>
                    <a:pt x="4587" y="1980"/>
                  </a:cubicBezTo>
                  <a:cubicBezTo>
                    <a:pt x="4537" y="1930"/>
                    <a:pt x="4487" y="1905"/>
                    <a:pt x="4437" y="1880"/>
                  </a:cubicBezTo>
                  <a:cubicBezTo>
                    <a:pt x="4361" y="1955"/>
                    <a:pt x="4236" y="2005"/>
                    <a:pt x="4136" y="2055"/>
                  </a:cubicBezTo>
                  <a:cubicBezTo>
                    <a:pt x="4061" y="2080"/>
                    <a:pt x="3985" y="2105"/>
                    <a:pt x="3935" y="2131"/>
                  </a:cubicBezTo>
                  <a:cubicBezTo>
                    <a:pt x="3678" y="2227"/>
                    <a:pt x="3411" y="2272"/>
                    <a:pt x="3127" y="2272"/>
                  </a:cubicBezTo>
                  <a:cubicBezTo>
                    <a:pt x="2967" y="2272"/>
                    <a:pt x="2803" y="2258"/>
                    <a:pt x="2632" y="2231"/>
                  </a:cubicBezTo>
                  <a:cubicBezTo>
                    <a:pt x="1855" y="2131"/>
                    <a:pt x="1178" y="1780"/>
                    <a:pt x="727" y="1253"/>
                  </a:cubicBezTo>
                  <a:cubicBezTo>
                    <a:pt x="502" y="1003"/>
                    <a:pt x="326" y="702"/>
                    <a:pt x="251" y="401"/>
                  </a:cubicBezTo>
                  <a:cubicBezTo>
                    <a:pt x="226" y="276"/>
                    <a:pt x="201" y="176"/>
                    <a:pt x="176" y="50"/>
                  </a:cubicBezTo>
                  <a:cubicBezTo>
                    <a:pt x="126" y="25"/>
                    <a:pt x="76" y="25"/>
                    <a:pt x="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0" name="Google Shape;540;p34"/>
            <p:cNvSpPr/>
            <p:nvPr/>
          </p:nvSpPr>
          <p:spPr>
            <a:xfrm>
              <a:off x="2094401" y="3166422"/>
              <a:ext cx="88953" cy="85330"/>
            </a:xfrm>
            <a:custGeom>
              <a:avLst/>
              <a:gdLst/>
              <a:ahLst/>
              <a:cxnLst/>
              <a:rect l="l" t="t" r="r" b="b"/>
              <a:pathLst>
                <a:path w="1154" h="1107" extrusionOk="0">
                  <a:moveTo>
                    <a:pt x="607" y="0"/>
                  </a:moveTo>
                  <a:cubicBezTo>
                    <a:pt x="431" y="0"/>
                    <a:pt x="272" y="102"/>
                    <a:pt x="201" y="280"/>
                  </a:cubicBezTo>
                  <a:lnTo>
                    <a:pt x="0" y="706"/>
                  </a:lnTo>
                  <a:lnTo>
                    <a:pt x="853" y="1107"/>
                  </a:lnTo>
                  <a:lnTo>
                    <a:pt x="1053" y="681"/>
                  </a:lnTo>
                  <a:cubicBezTo>
                    <a:pt x="1153" y="430"/>
                    <a:pt x="1053" y="154"/>
                    <a:pt x="828" y="54"/>
                  </a:cubicBezTo>
                  <a:cubicBezTo>
                    <a:pt x="754" y="18"/>
                    <a:pt x="679" y="0"/>
                    <a:pt x="607"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1" name="Google Shape;541;p34"/>
            <p:cNvSpPr/>
            <p:nvPr/>
          </p:nvSpPr>
          <p:spPr>
            <a:xfrm>
              <a:off x="2038363" y="3290292"/>
              <a:ext cx="90880" cy="86178"/>
            </a:xfrm>
            <a:custGeom>
              <a:avLst/>
              <a:gdLst/>
              <a:ahLst/>
              <a:cxnLst/>
              <a:rect l="l" t="t" r="r" b="b"/>
              <a:pathLst>
                <a:path w="1179" h="1118" extrusionOk="0">
                  <a:moveTo>
                    <a:pt x="301" y="1"/>
                  </a:moveTo>
                  <a:lnTo>
                    <a:pt x="101" y="452"/>
                  </a:lnTo>
                  <a:cubicBezTo>
                    <a:pt x="1" y="678"/>
                    <a:pt x="101" y="953"/>
                    <a:pt x="326" y="1079"/>
                  </a:cubicBezTo>
                  <a:cubicBezTo>
                    <a:pt x="391" y="1105"/>
                    <a:pt x="458" y="1117"/>
                    <a:pt x="523" y="1117"/>
                  </a:cubicBezTo>
                  <a:cubicBezTo>
                    <a:pt x="710" y="1117"/>
                    <a:pt x="885" y="1014"/>
                    <a:pt x="978" y="828"/>
                  </a:cubicBezTo>
                  <a:lnTo>
                    <a:pt x="1179" y="402"/>
                  </a:lnTo>
                  <a:lnTo>
                    <a:pt x="301"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2" name="Google Shape;542;p34"/>
            <p:cNvSpPr/>
            <p:nvPr/>
          </p:nvSpPr>
          <p:spPr>
            <a:xfrm>
              <a:off x="2131092" y="3253601"/>
              <a:ext cx="90880" cy="86101"/>
            </a:xfrm>
            <a:custGeom>
              <a:avLst/>
              <a:gdLst/>
              <a:ahLst/>
              <a:cxnLst/>
              <a:rect l="l" t="t" r="r" b="b"/>
              <a:pathLst>
                <a:path w="1179" h="1117" extrusionOk="0">
                  <a:moveTo>
                    <a:pt x="402" y="1"/>
                  </a:moveTo>
                  <a:lnTo>
                    <a:pt x="1" y="878"/>
                  </a:lnTo>
                  <a:lnTo>
                    <a:pt x="427" y="1079"/>
                  </a:lnTo>
                  <a:cubicBezTo>
                    <a:pt x="485" y="1104"/>
                    <a:pt x="548" y="1117"/>
                    <a:pt x="612" y="1117"/>
                  </a:cubicBezTo>
                  <a:cubicBezTo>
                    <a:pt x="794" y="1117"/>
                    <a:pt x="979" y="1014"/>
                    <a:pt x="1053" y="828"/>
                  </a:cubicBezTo>
                  <a:cubicBezTo>
                    <a:pt x="1179" y="602"/>
                    <a:pt x="1053" y="327"/>
                    <a:pt x="828" y="201"/>
                  </a:cubicBezTo>
                  <a:lnTo>
                    <a:pt x="402" y="1"/>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3" name="Google Shape;543;p34"/>
            <p:cNvSpPr/>
            <p:nvPr/>
          </p:nvSpPr>
          <p:spPr>
            <a:xfrm>
              <a:off x="2001672" y="3203113"/>
              <a:ext cx="88953" cy="85330"/>
            </a:xfrm>
            <a:custGeom>
              <a:avLst/>
              <a:gdLst/>
              <a:ahLst/>
              <a:cxnLst/>
              <a:rect l="l" t="t" r="r" b="b"/>
              <a:pathLst>
                <a:path w="1154" h="1107" extrusionOk="0">
                  <a:moveTo>
                    <a:pt x="517" y="0"/>
                  </a:moveTo>
                  <a:cubicBezTo>
                    <a:pt x="343" y="0"/>
                    <a:pt x="172" y="102"/>
                    <a:pt x="101" y="280"/>
                  </a:cubicBezTo>
                  <a:cubicBezTo>
                    <a:pt x="0" y="505"/>
                    <a:pt x="101" y="806"/>
                    <a:pt x="326" y="906"/>
                  </a:cubicBezTo>
                  <a:lnTo>
                    <a:pt x="777" y="1107"/>
                  </a:lnTo>
                  <a:lnTo>
                    <a:pt x="1153" y="255"/>
                  </a:lnTo>
                  <a:lnTo>
                    <a:pt x="727" y="54"/>
                  </a:lnTo>
                  <a:cubicBezTo>
                    <a:pt x="661" y="18"/>
                    <a:pt x="589" y="0"/>
                    <a:pt x="517"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4" name="Google Shape;544;p34"/>
            <p:cNvSpPr/>
            <p:nvPr/>
          </p:nvSpPr>
          <p:spPr>
            <a:xfrm>
              <a:off x="2664342" y="3402523"/>
              <a:ext cx="104370" cy="93347"/>
            </a:xfrm>
            <a:custGeom>
              <a:avLst/>
              <a:gdLst/>
              <a:ahLst/>
              <a:cxnLst/>
              <a:rect l="l" t="t" r="r" b="b"/>
              <a:pathLst>
                <a:path w="1354" h="1211" extrusionOk="0">
                  <a:moveTo>
                    <a:pt x="687" y="1"/>
                  </a:moveTo>
                  <a:cubicBezTo>
                    <a:pt x="458" y="1"/>
                    <a:pt x="237" y="127"/>
                    <a:pt x="125" y="350"/>
                  </a:cubicBezTo>
                  <a:cubicBezTo>
                    <a:pt x="0" y="675"/>
                    <a:pt x="125" y="1026"/>
                    <a:pt x="426" y="1152"/>
                  </a:cubicBezTo>
                  <a:cubicBezTo>
                    <a:pt x="507" y="1192"/>
                    <a:pt x="593" y="1211"/>
                    <a:pt x="678" y="1211"/>
                  </a:cubicBezTo>
                  <a:cubicBezTo>
                    <a:pt x="910" y="1211"/>
                    <a:pt x="1136" y="1071"/>
                    <a:pt x="1228" y="851"/>
                  </a:cubicBezTo>
                  <a:cubicBezTo>
                    <a:pt x="1353" y="550"/>
                    <a:pt x="1228" y="199"/>
                    <a:pt x="927" y="49"/>
                  </a:cubicBezTo>
                  <a:cubicBezTo>
                    <a:pt x="849" y="16"/>
                    <a:pt x="767" y="1"/>
                    <a:pt x="687"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5" name="Google Shape;545;p34"/>
            <p:cNvSpPr/>
            <p:nvPr/>
          </p:nvSpPr>
          <p:spPr>
            <a:xfrm>
              <a:off x="2546485" y="3458561"/>
              <a:ext cx="104370" cy="92499"/>
            </a:xfrm>
            <a:custGeom>
              <a:avLst/>
              <a:gdLst/>
              <a:ahLst/>
              <a:cxnLst/>
              <a:rect l="l" t="t" r="r" b="b"/>
              <a:pathLst>
                <a:path w="1354" h="1200" extrusionOk="0">
                  <a:moveTo>
                    <a:pt x="683" y="0"/>
                  </a:moveTo>
                  <a:cubicBezTo>
                    <a:pt x="448" y="0"/>
                    <a:pt x="218" y="127"/>
                    <a:pt x="125" y="349"/>
                  </a:cubicBezTo>
                  <a:cubicBezTo>
                    <a:pt x="0" y="650"/>
                    <a:pt x="125" y="1001"/>
                    <a:pt x="426" y="1151"/>
                  </a:cubicBezTo>
                  <a:cubicBezTo>
                    <a:pt x="504" y="1184"/>
                    <a:pt x="586" y="1200"/>
                    <a:pt x="667" y="1200"/>
                  </a:cubicBezTo>
                  <a:cubicBezTo>
                    <a:pt x="896" y="1200"/>
                    <a:pt x="1117" y="1073"/>
                    <a:pt x="1228" y="851"/>
                  </a:cubicBezTo>
                  <a:cubicBezTo>
                    <a:pt x="1354" y="550"/>
                    <a:pt x="1228" y="199"/>
                    <a:pt x="927" y="49"/>
                  </a:cubicBezTo>
                  <a:cubicBezTo>
                    <a:pt x="849" y="16"/>
                    <a:pt x="766" y="0"/>
                    <a:pt x="683"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6" name="Google Shape;546;p34"/>
            <p:cNvSpPr/>
            <p:nvPr/>
          </p:nvSpPr>
          <p:spPr>
            <a:xfrm>
              <a:off x="2706814" y="3531095"/>
              <a:ext cx="104370" cy="92268"/>
            </a:xfrm>
            <a:custGeom>
              <a:avLst/>
              <a:gdLst/>
              <a:ahLst/>
              <a:cxnLst/>
              <a:rect l="l" t="t" r="r" b="b"/>
              <a:pathLst>
                <a:path w="1354" h="1197" extrusionOk="0">
                  <a:moveTo>
                    <a:pt x="680" y="1"/>
                  </a:moveTo>
                  <a:cubicBezTo>
                    <a:pt x="453" y="1"/>
                    <a:pt x="236" y="141"/>
                    <a:pt x="126" y="361"/>
                  </a:cubicBezTo>
                  <a:cubicBezTo>
                    <a:pt x="0" y="661"/>
                    <a:pt x="126" y="1012"/>
                    <a:pt x="426" y="1138"/>
                  </a:cubicBezTo>
                  <a:cubicBezTo>
                    <a:pt x="507" y="1178"/>
                    <a:pt x="591" y="1197"/>
                    <a:pt x="674" y="1197"/>
                  </a:cubicBezTo>
                  <a:cubicBezTo>
                    <a:pt x="901" y="1197"/>
                    <a:pt x="1118" y="1057"/>
                    <a:pt x="1228" y="837"/>
                  </a:cubicBezTo>
                  <a:cubicBezTo>
                    <a:pt x="1354" y="536"/>
                    <a:pt x="1228" y="185"/>
                    <a:pt x="928" y="60"/>
                  </a:cubicBezTo>
                  <a:cubicBezTo>
                    <a:pt x="847" y="20"/>
                    <a:pt x="763" y="1"/>
                    <a:pt x="680"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7" name="Google Shape;547;p34"/>
            <p:cNvSpPr/>
            <p:nvPr/>
          </p:nvSpPr>
          <p:spPr>
            <a:xfrm>
              <a:off x="2243169" y="3469507"/>
              <a:ext cx="63824" cy="35612"/>
            </a:xfrm>
            <a:custGeom>
              <a:avLst/>
              <a:gdLst/>
              <a:ahLst/>
              <a:cxnLst/>
              <a:rect l="l" t="t" r="r" b="b"/>
              <a:pathLst>
                <a:path w="828" h="462" extrusionOk="0">
                  <a:moveTo>
                    <a:pt x="220" y="1"/>
                  </a:moveTo>
                  <a:cubicBezTo>
                    <a:pt x="138" y="1"/>
                    <a:pt x="76" y="19"/>
                    <a:pt x="50" y="57"/>
                  </a:cubicBezTo>
                  <a:cubicBezTo>
                    <a:pt x="0" y="157"/>
                    <a:pt x="151" y="308"/>
                    <a:pt x="351" y="408"/>
                  </a:cubicBezTo>
                  <a:cubicBezTo>
                    <a:pt x="444" y="443"/>
                    <a:pt x="537" y="461"/>
                    <a:pt x="613" y="461"/>
                  </a:cubicBezTo>
                  <a:cubicBezTo>
                    <a:pt x="700" y="461"/>
                    <a:pt x="764" y="437"/>
                    <a:pt x="777" y="383"/>
                  </a:cubicBezTo>
                  <a:cubicBezTo>
                    <a:pt x="827" y="308"/>
                    <a:pt x="702" y="157"/>
                    <a:pt x="502" y="57"/>
                  </a:cubicBezTo>
                  <a:cubicBezTo>
                    <a:pt x="401" y="19"/>
                    <a:pt x="301" y="1"/>
                    <a:pt x="220"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8" name="Google Shape;548;p34"/>
            <p:cNvSpPr/>
            <p:nvPr/>
          </p:nvSpPr>
          <p:spPr>
            <a:xfrm>
              <a:off x="2357172" y="3520226"/>
              <a:ext cx="63824" cy="36768"/>
            </a:xfrm>
            <a:custGeom>
              <a:avLst/>
              <a:gdLst/>
              <a:ahLst/>
              <a:cxnLst/>
              <a:rect l="l" t="t" r="r" b="b"/>
              <a:pathLst>
                <a:path w="828" h="477" extrusionOk="0">
                  <a:moveTo>
                    <a:pt x="210" y="0"/>
                  </a:moveTo>
                  <a:cubicBezTo>
                    <a:pt x="132" y="0"/>
                    <a:pt x="75" y="26"/>
                    <a:pt x="50" y="76"/>
                  </a:cubicBezTo>
                  <a:cubicBezTo>
                    <a:pt x="0" y="176"/>
                    <a:pt x="125" y="326"/>
                    <a:pt x="351" y="401"/>
                  </a:cubicBezTo>
                  <a:cubicBezTo>
                    <a:pt x="451" y="452"/>
                    <a:pt x="545" y="477"/>
                    <a:pt x="620" y="477"/>
                  </a:cubicBezTo>
                  <a:cubicBezTo>
                    <a:pt x="696" y="477"/>
                    <a:pt x="752" y="452"/>
                    <a:pt x="777" y="401"/>
                  </a:cubicBezTo>
                  <a:cubicBezTo>
                    <a:pt x="827" y="301"/>
                    <a:pt x="702" y="151"/>
                    <a:pt x="501" y="76"/>
                  </a:cubicBezTo>
                  <a:cubicBezTo>
                    <a:pt x="388" y="26"/>
                    <a:pt x="288" y="0"/>
                    <a:pt x="210"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49" name="Google Shape;549;p34"/>
            <p:cNvSpPr/>
            <p:nvPr/>
          </p:nvSpPr>
          <p:spPr>
            <a:xfrm>
              <a:off x="2306915" y="3324131"/>
              <a:ext cx="166190" cy="146071"/>
            </a:xfrm>
            <a:custGeom>
              <a:avLst/>
              <a:gdLst/>
              <a:ahLst/>
              <a:cxnLst/>
              <a:rect l="l" t="t" r="r" b="b"/>
              <a:pathLst>
                <a:path w="2156" h="1895" extrusionOk="0">
                  <a:moveTo>
                    <a:pt x="1076" y="0"/>
                  </a:moveTo>
                  <a:cubicBezTo>
                    <a:pt x="708" y="0"/>
                    <a:pt x="367" y="215"/>
                    <a:pt x="201" y="565"/>
                  </a:cubicBezTo>
                  <a:cubicBezTo>
                    <a:pt x="0" y="1041"/>
                    <a:pt x="201" y="1592"/>
                    <a:pt x="677" y="1818"/>
                  </a:cubicBezTo>
                  <a:cubicBezTo>
                    <a:pt x="801" y="1870"/>
                    <a:pt x="932" y="1895"/>
                    <a:pt x="1061" y="1895"/>
                  </a:cubicBezTo>
                  <a:cubicBezTo>
                    <a:pt x="1428" y="1895"/>
                    <a:pt x="1782" y="1694"/>
                    <a:pt x="1930" y="1341"/>
                  </a:cubicBezTo>
                  <a:cubicBezTo>
                    <a:pt x="2156" y="865"/>
                    <a:pt x="1955" y="289"/>
                    <a:pt x="1479" y="88"/>
                  </a:cubicBezTo>
                  <a:cubicBezTo>
                    <a:pt x="1346" y="28"/>
                    <a:pt x="1209" y="0"/>
                    <a:pt x="1076"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0" name="Google Shape;550;p34"/>
            <p:cNvSpPr/>
            <p:nvPr/>
          </p:nvSpPr>
          <p:spPr>
            <a:xfrm>
              <a:off x="2312696" y="3312491"/>
              <a:ext cx="166190" cy="146148"/>
            </a:xfrm>
            <a:custGeom>
              <a:avLst/>
              <a:gdLst/>
              <a:ahLst/>
              <a:cxnLst/>
              <a:rect l="l" t="t" r="r" b="b"/>
              <a:pathLst>
                <a:path w="2156" h="1896" extrusionOk="0">
                  <a:moveTo>
                    <a:pt x="1066" y="1"/>
                  </a:moveTo>
                  <a:cubicBezTo>
                    <a:pt x="708" y="1"/>
                    <a:pt x="367" y="215"/>
                    <a:pt x="201" y="565"/>
                  </a:cubicBezTo>
                  <a:cubicBezTo>
                    <a:pt x="1" y="1041"/>
                    <a:pt x="201" y="1593"/>
                    <a:pt x="677" y="1818"/>
                  </a:cubicBezTo>
                  <a:cubicBezTo>
                    <a:pt x="801" y="1871"/>
                    <a:pt x="932" y="1896"/>
                    <a:pt x="1062" y="1896"/>
                  </a:cubicBezTo>
                  <a:cubicBezTo>
                    <a:pt x="1428" y="1896"/>
                    <a:pt x="1782" y="1694"/>
                    <a:pt x="1930" y="1342"/>
                  </a:cubicBezTo>
                  <a:cubicBezTo>
                    <a:pt x="2156" y="866"/>
                    <a:pt x="1930" y="289"/>
                    <a:pt x="1454" y="89"/>
                  </a:cubicBezTo>
                  <a:cubicBezTo>
                    <a:pt x="1328" y="29"/>
                    <a:pt x="1196" y="1"/>
                    <a:pt x="1066"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1" name="Google Shape;551;p34"/>
            <p:cNvSpPr/>
            <p:nvPr/>
          </p:nvSpPr>
          <p:spPr>
            <a:xfrm>
              <a:off x="1707992" y="1700407"/>
              <a:ext cx="235795" cy="65751"/>
            </a:xfrm>
            <a:custGeom>
              <a:avLst/>
              <a:gdLst/>
              <a:ahLst/>
              <a:cxnLst/>
              <a:rect l="l" t="t" r="r" b="b"/>
              <a:pathLst>
                <a:path w="3059" h="853" extrusionOk="0">
                  <a:moveTo>
                    <a:pt x="1530" y="0"/>
                  </a:moveTo>
                  <a:cubicBezTo>
                    <a:pt x="1379" y="0"/>
                    <a:pt x="1204" y="25"/>
                    <a:pt x="1079" y="76"/>
                  </a:cubicBezTo>
                  <a:cubicBezTo>
                    <a:pt x="1003" y="76"/>
                    <a:pt x="953" y="101"/>
                    <a:pt x="903" y="126"/>
                  </a:cubicBezTo>
                  <a:cubicBezTo>
                    <a:pt x="527" y="251"/>
                    <a:pt x="226" y="502"/>
                    <a:pt x="1" y="852"/>
                  </a:cubicBezTo>
                  <a:lnTo>
                    <a:pt x="3059" y="852"/>
                  </a:lnTo>
                  <a:cubicBezTo>
                    <a:pt x="2833" y="502"/>
                    <a:pt x="2482" y="226"/>
                    <a:pt x="2081" y="101"/>
                  </a:cubicBezTo>
                  <a:cubicBezTo>
                    <a:pt x="2031" y="76"/>
                    <a:pt x="1981" y="50"/>
                    <a:pt x="1931" y="50"/>
                  </a:cubicBezTo>
                  <a:cubicBezTo>
                    <a:pt x="1805" y="25"/>
                    <a:pt x="1680" y="0"/>
                    <a:pt x="1530"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2" name="Google Shape;552;p34"/>
            <p:cNvSpPr/>
            <p:nvPr/>
          </p:nvSpPr>
          <p:spPr>
            <a:xfrm>
              <a:off x="1636537" y="1427230"/>
              <a:ext cx="173975" cy="323438"/>
            </a:xfrm>
            <a:custGeom>
              <a:avLst/>
              <a:gdLst/>
              <a:ahLst/>
              <a:cxnLst/>
              <a:rect l="l" t="t" r="r" b="b"/>
              <a:pathLst>
                <a:path w="2257" h="4196" extrusionOk="0">
                  <a:moveTo>
                    <a:pt x="86" y="1"/>
                  </a:moveTo>
                  <a:cubicBezTo>
                    <a:pt x="76" y="1"/>
                    <a:pt x="64" y="4"/>
                    <a:pt x="51" y="10"/>
                  </a:cubicBezTo>
                  <a:cubicBezTo>
                    <a:pt x="26" y="36"/>
                    <a:pt x="1" y="86"/>
                    <a:pt x="26" y="111"/>
                  </a:cubicBezTo>
                  <a:lnTo>
                    <a:pt x="2081" y="4146"/>
                  </a:lnTo>
                  <a:cubicBezTo>
                    <a:pt x="2106" y="4171"/>
                    <a:pt x="2131" y="4196"/>
                    <a:pt x="2156" y="4196"/>
                  </a:cubicBezTo>
                  <a:cubicBezTo>
                    <a:pt x="2181" y="4196"/>
                    <a:pt x="2181" y="4196"/>
                    <a:pt x="2206" y="4171"/>
                  </a:cubicBezTo>
                  <a:cubicBezTo>
                    <a:pt x="2231" y="4171"/>
                    <a:pt x="2256" y="4121"/>
                    <a:pt x="2231" y="4071"/>
                  </a:cubicBezTo>
                  <a:lnTo>
                    <a:pt x="151" y="61"/>
                  </a:lnTo>
                  <a:cubicBezTo>
                    <a:pt x="133" y="24"/>
                    <a:pt x="114" y="1"/>
                    <a:pt x="86"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3" name="Google Shape;553;p34"/>
            <p:cNvSpPr/>
            <p:nvPr/>
          </p:nvSpPr>
          <p:spPr>
            <a:xfrm>
              <a:off x="1837489" y="1431855"/>
              <a:ext cx="117859" cy="334307"/>
            </a:xfrm>
            <a:custGeom>
              <a:avLst/>
              <a:gdLst/>
              <a:ahLst/>
              <a:cxnLst/>
              <a:rect l="l" t="t" r="r" b="b"/>
              <a:pathLst>
                <a:path w="1529" h="4337" extrusionOk="0">
                  <a:moveTo>
                    <a:pt x="1454" y="1"/>
                  </a:moveTo>
                  <a:cubicBezTo>
                    <a:pt x="1429" y="1"/>
                    <a:pt x="1379" y="26"/>
                    <a:pt x="1354" y="51"/>
                  </a:cubicBezTo>
                  <a:lnTo>
                    <a:pt x="251" y="3534"/>
                  </a:lnTo>
                  <a:lnTo>
                    <a:pt x="0" y="4336"/>
                  </a:lnTo>
                  <a:lnTo>
                    <a:pt x="151" y="4336"/>
                  </a:lnTo>
                  <a:lnTo>
                    <a:pt x="401" y="3585"/>
                  </a:lnTo>
                  <a:lnTo>
                    <a:pt x="1504" y="101"/>
                  </a:lnTo>
                  <a:cubicBezTo>
                    <a:pt x="1529" y="76"/>
                    <a:pt x="1504" y="26"/>
                    <a:pt x="1454"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4" name="Google Shape;554;p34"/>
            <p:cNvSpPr/>
            <p:nvPr/>
          </p:nvSpPr>
          <p:spPr>
            <a:xfrm>
              <a:off x="896631" y="1764154"/>
              <a:ext cx="1980249" cy="1298301"/>
            </a:xfrm>
            <a:custGeom>
              <a:avLst/>
              <a:gdLst/>
              <a:ahLst/>
              <a:cxnLst/>
              <a:rect l="l" t="t" r="r" b="b"/>
              <a:pathLst>
                <a:path w="25690" h="16843" extrusionOk="0">
                  <a:moveTo>
                    <a:pt x="51" y="0"/>
                  </a:moveTo>
                  <a:lnTo>
                    <a:pt x="1" y="16843"/>
                  </a:lnTo>
                  <a:lnTo>
                    <a:pt x="25289" y="16717"/>
                  </a:lnTo>
                  <a:lnTo>
                    <a:pt x="25690"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5" name="Google Shape;555;p34"/>
            <p:cNvSpPr/>
            <p:nvPr/>
          </p:nvSpPr>
          <p:spPr>
            <a:xfrm>
              <a:off x="1008708" y="1824046"/>
              <a:ext cx="1769660" cy="1161171"/>
            </a:xfrm>
            <a:custGeom>
              <a:avLst/>
              <a:gdLst/>
              <a:ahLst/>
              <a:cxnLst/>
              <a:rect l="l" t="t" r="r" b="b"/>
              <a:pathLst>
                <a:path w="22958" h="15064" extrusionOk="0">
                  <a:moveTo>
                    <a:pt x="25" y="0"/>
                  </a:moveTo>
                  <a:lnTo>
                    <a:pt x="0" y="15063"/>
                  </a:lnTo>
                  <a:lnTo>
                    <a:pt x="22582" y="14963"/>
                  </a:lnTo>
                  <a:lnTo>
                    <a:pt x="22958"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6" name="Google Shape;556;p34"/>
            <p:cNvSpPr/>
            <p:nvPr/>
          </p:nvSpPr>
          <p:spPr>
            <a:xfrm>
              <a:off x="2347460" y="1818265"/>
              <a:ext cx="427037" cy="1155313"/>
            </a:xfrm>
            <a:custGeom>
              <a:avLst/>
              <a:gdLst/>
              <a:ahLst/>
              <a:cxnLst/>
              <a:rect l="l" t="t" r="r" b="b"/>
              <a:pathLst>
                <a:path w="5540" h="14988" extrusionOk="0">
                  <a:moveTo>
                    <a:pt x="5540" y="0"/>
                  </a:moveTo>
                  <a:lnTo>
                    <a:pt x="1" y="75"/>
                  </a:lnTo>
                  <a:lnTo>
                    <a:pt x="1" y="14988"/>
                  </a:lnTo>
                  <a:lnTo>
                    <a:pt x="5264" y="14988"/>
                  </a:lnTo>
                  <a:lnTo>
                    <a:pt x="5540" y="0"/>
                  </a:ln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7" name="Google Shape;557;p34"/>
            <p:cNvSpPr/>
            <p:nvPr/>
          </p:nvSpPr>
          <p:spPr>
            <a:xfrm>
              <a:off x="1064746" y="1890953"/>
              <a:ext cx="1242262" cy="1005772"/>
            </a:xfrm>
            <a:custGeom>
              <a:avLst/>
              <a:gdLst/>
              <a:ahLst/>
              <a:cxnLst/>
              <a:rect l="l" t="t" r="r" b="b"/>
              <a:pathLst>
                <a:path w="16116" h="13048" extrusionOk="0">
                  <a:moveTo>
                    <a:pt x="8826" y="0"/>
                  </a:moveTo>
                  <a:cubicBezTo>
                    <a:pt x="4410" y="0"/>
                    <a:pt x="727" y="1062"/>
                    <a:pt x="727" y="1062"/>
                  </a:cubicBezTo>
                  <a:cubicBezTo>
                    <a:pt x="75" y="4045"/>
                    <a:pt x="0" y="6626"/>
                    <a:pt x="100" y="8556"/>
                  </a:cubicBezTo>
                  <a:cubicBezTo>
                    <a:pt x="251" y="11062"/>
                    <a:pt x="702" y="12516"/>
                    <a:pt x="702" y="12516"/>
                  </a:cubicBezTo>
                  <a:cubicBezTo>
                    <a:pt x="2748" y="12910"/>
                    <a:pt x="4885" y="13047"/>
                    <a:pt x="6872" y="13047"/>
                  </a:cubicBezTo>
                  <a:cubicBezTo>
                    <a:pt x="11456" y="13047"/>
                    <a:pt x="15238" y="12315"/>
                    <a:pt x="15238" y="12315"/>
                  </a:cubicBezTo>
                  <a:cubicBezTo>
                    <a:pt x="15564" y="11087"/>
                    <a:pt x="15739" y="9784"/>
                    <a:pt x="15840" y="8556"/>
                  </a:cubicBezTo>
                  <a:cubicBezTo>
                    <a:pt x="16115" y="4571"/>
                    <a:pt x="15489" y="1012"/>
                    <a:pt x="15489" y="1012"/>
                  </a:cubicBezTo>
                  <a:cubicBezTo>
                    <a:pt x="13323" y="254"/>
                    <a:pt x="10987" y="0"/>
                    <a:pt x="8826"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8" name="Google Shape;558;p34"/>
            <p:cNvSpPr/>
            <p:nvPr/>
          </p:nvSpPr>
          <p:spPr>
            <a:xfrm>
              <a:off x="1136201" y="2455730"/>
              <a:ext cx="417325" cy="108301"/>
            </a:xfrm>
            <a:custGeom>
              <a:avLst/>
              <a:gdLst/>
              <a:ahLst/>
              <a:cxnLst/>
              <a:rect l="l" t="t" r="r" b="b"/>
              <a:pathLst>
                <a:path w="5414" h="1405" extrusionOk="0">
                  <a:moveTo>
                    <a:pt x="1348" y="0"/>
                  </a:moveTo>
                  <a:cubicBezTo>
                    <a:pt x="1334" y="0"/>
                    <a:pt x="1319" y="0"/>
                    <a:pt x="1304" y="1"/>
                  </a:cubicBezTo>
                  <a:cubicBezTo>
                    <a:pt x="652" y="51"/>
                    <a:pt x="76" y="602"/>
                    <a:pt x="0" y="1254"/>
                  </a:cubicBezTo>
                  <a:lnTo>
                    <a:pt x="5389" y="1404"/>
                  </a:lnTo>
                  <a:cubicBezTo>
                    <a:pt x="5414" y="1003"/>
                    <a:pt x="5163" y="627"/>
                    <a:pt x="4812" y="477"/>
                  </a:cubicBezTo>
                  <a:cubicBezTo>
                    <a:pt x="4644" y="393"/>
                    <a:pt x="4458" y="355"/>
                    <a:pt x="4268" y="355"/>
                  </a:cubicBezTo>
                  <a:cubicBezTo>
                    <a:pt x="4063" y="355"/>
                    <a:pt x="3855" y="399"/>
                    <a:pt x="3660" y="477"/>
                  </a:cubicBezTo>
                  <a:cubicBezTo>
                    <a:pt x="3309" y="627"/>
                    <a:pt x="2983" y="878"/>
                    <a:pt x="2707" y="1129"/>
                  </a:cubicBezTo>
                  <a:cubicBezTo>
                    <a:pt x="2609" y="516"/>
                    <a:pt x="1985" y="0"/>
                    <a:pt x="1348"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59" name="Google Shape;559;p34"/>
            <p:cNvSpPr/>
            <p:nvPr/>
          </p:nvSpPr>
          <p:spPr>
            <a:xfrm>
              <a:off x="1794939" y="2472534"/>
              <a:ext cx="413548" cy="103059"/>
            </a:xfrm>
            <a:custGeom>
              <a:avLst/>
              <a:gdLst/>
              <a:ahLst/>
              <a:cxnLst/>
              <a:rect l="l" t="t" r="r" b="b"/>
              <a:pathLst>
                <a:path w="5365" h="1337" extrusionOk="0">
                  <a:moveTo>
                    <a:pt x="1345" y="1"/>
                  </a:moveTo>
                  <a:cubicBezTo>
                    <a:pt x="1298" y="1"/>
                    <a:pt x="1251" y="3"/>
                    <a:pt x="1204" y="8"/>
                  </a:cubicBezTo>
                  <a:cubicBezTo>
                    <a:pt x="552" y="59"/>
                    <a:pt x="1" y="660"/>
                    <a:pt x="1" y="1337"/>
                  </a:cubicBezTo>
                  <a:lnTo>
                    <a:pt x="5364" y="1136"/>
                  </a:lnTo>
                  <a:cubicBezTo>
                    <a:pt x="5364" y="760"/>
                    <a:pt x="5088" y="384"/>
                    <a:pt x="4738" y="259"/>
                  </a:cubicBezTo>
                  <a:cubicBezTo>
                    <a:pt x="4580" y="196"/>
                    <a:pt x="4418" y="168"/>
                    <a:pt x="4256" y="168"/>
                  </a:cubicBezTo>
                  <a:cubicBezTo>
                    <a:pt x="4030" y="168"/>
                    <a:pt x="3803" y="222"/>
                    <a:pt x="3585" y="309"/>
                  </a:cubicBezTo>
                  <a:cubicBezTo>
                    <a:pt x="3234" y="485"/>
                    <a:pt x="2958" y="760"/>
                    <a:pt x="2682" y="1036"/>
                  </a:cubicBezTo>
                  <a:cubicBezTo>
                    <a:pt x="2543" y="453"/>
                    <a:pt x="1969" y="1"/>
                    <a:pt x="1345" y="1"/>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0" name="Google Shape;560;p34"/>
            <p:cNvSpPr/>
            <p:nvPr/>
          </p:nvSpPr>
          <p:spPr>
            <a:xfrm>
              <a:off x="1072454" y="2550386"/>
              <a:ext cx="1213279" cy="346332"/>
            </a:xfrm>
            <a:custGeom>
              <a:avLst/>
              <a:gdLst/>
              <a:ahLst/>
              <a:cxnLst/>
              <a:rect l="l" t="t" r="r" b="b"/>
              <a:pathLst>
                <a:path w="15740" h="4493" extrusionOk="0">
                  <a:moveTo>
                    <a:pt x="0" y="1"/>
                  </a:moveTo>
                  <a:cubicBezTo>
                    <a:pt x="0" y="26"/>
                    <a:pt x="0" y="76"/>
                    <a:pt x="0" y="101"/>
                  </a:cubicBezTo>
                  <a:cubicBezTo>
                    <a:pt x="25" y="377"/>
                    <a:pt x="50" y="653"/>
                    <a:pt x="75" y="903"/>
                  </a:cubicBezTo>
                  <a:cubicBezTo>
                    <a:pt x="251" y="2858"/>
                    <a:pt x="602" y="3961"/>
                    <a:pt x="602" y="3961"/>
                  </a:cubicBezTo>
                  <a:cubicBezTo>
                    <a:pt x="2648" y="4355"/>
                    <a:pt x="4785" y="4492"/>
                    <a:pt x="6772" y="4492"/>
                  </a:cubicBezTo>
                  <a:cubicBezTo>
                    <a:pt x="11356" y="4492"/>
                    <a:pt x="15138" y="3760"/>
                    <a:pt x="15138" y="3760"/>
                  </a:cubicBezTo>
                  <a:cubicBezTo>
                    <a:pt x="15364" y="2833"/>
                    <a:pt x="15539" y="1906"/>
                    <a:pt x="15639" y="953"/>
                  </a:cubicBezTo>
                  <a:cubicBezTo>
                    <a:pt x="15665" y="703"/>
                    <a:pt x="15690" y="452"/>
                    <a:pt x="15715" y="201"/>
                  </a:cubicBezTo>
                  <a:cubicBezTo>
                    <a:pt x="15715" y="126"/>
                    <a:pt x="15715" y="51"/>
                    <a:pt x="15740"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1" name="Google Shape;561;p34"/>
            <p:cNvSpPr/>
            <p:nvPr/>
          </p:nvSpPr>
          <p:spPr>
            <a:xfrm>
              <a:off x="1072454" y="2558171"/>
              <a:ext cx="1211351" cy="338546"/>
            </a:xfrm>
            <a:custGeom>
              <a:avLst/>
              <a:gdLst/>
              <a:ahLst/>
              <a:cxnLst/>
              <a:rect l="l" t="t" r="r" b="b"/>
              <a:pathLst>
                <a:path w="15715" h="4392" extrusionOk="0">
                  <a:moveTo>
                    <a:pt x="2507" y="0"/>
                  </a:moveTo>
                  <a:cubicBezTo>
                    <a:pt x="1930" y="0"/>
                    <a:pt x="1454" y="401"/>
                    <a:pt x="1228" y="1003"/>
                  </a:cubicBezTo>
                  <a:cubicBezTo>
                    <a:pt x="1028" y="426"/>
                    <a:pt x="552" y="25"/>
                    <a:pt x="0" y="0"/>
                  </a:cubicBezTo>
                  <a:lnTo>
                    <a:pt x="0" y="0"/>
                  </a:lnTo>
                  <a:cubicBezTo>
                    <a:pt x="25" y="276"/>
                    <a:pt x="50" y="552"/>
                    <a:pt x="75" y="802"/>
                  </a:cubicBezTo>
                  <a:cubicBezTo>
                    <a:pt x="251" y="2757"/>
                    <a:pt x="602" y="3860"/>
                    <a:pt x="602" y="3860"/>
                  </a:cubicBezTo>
                  <a:cubicBezTo>
                    <a:pt x="2648" y="4254"/>
                    <a:pt x="4785" y="4391"/>
                    <a:pt x="6772" y="4391"/>
                  </a:cubicBezTo>
                  <a:cubicBezTo>
                    <a:pt x="11356" y="4391"/>
                    <a:pt x="15138" y="3659"/>
                    <a:pt x="15138" y="3659"/>
                  </a:cubicBezTo>
                  <a:cubicBezTo>
                    <a:pt x="15364" y="2732"/>
                    <a:pt x="15539" y="1805"/>
                    <a:pt x="15639" y="852"/>
                  </a:cubicBezTo>
                  <a:cubicBezTo>
                    <a:pt x="15665" y="602"/>
                    <a:pt x="15690" y="351"/>
                    <a:pt x="15715" y="100"/>
                  </a:cubicBezTo>
                  <a:cubicBezTo>
                    <a:pt x="15564" y="25"/>
                    <a:pt x="15414" y="0"/>
                    <a:pt x="15264" y="0"/>
                  </a:cubicBezTo>
                  <a:cubicBezTo>
                    <a:pt x="14687" y="0"/>
                    <a:pt x="14211" y="401"/>
                    <a:pt x="13985" y="1003"/>
                  </a:cubicBezTo>
                  <a:cubicBezTo>
                    <a:pt x="13760" y="401"/>
                    <a:pt x="13284" y="0"/>
                    <a:pt x="12707" y="0"/>
                  </a:cubicBezTo>
                  <a:cubicBezTo>
                    <a:pt x="12131" y="0"/>
                    <a:pt x="11654" y="401"/>
                    <a:pt x="11429" y="1003"/>
                  </a:cubicBezTo>
                  <a:cubicBezTo>
                    <a:pt x="11203" y="401"/>
                    <a:pt x="10727" y="0"/>
                    <a:pt x="10151" y="0"/>
                  </a:cubicBezTo>
                  <a:cubicBezTo>
                    <a:pt x="9574" y="0"/>
                    <a:pt x="9098" y="401"/>
                    <a:pt x="8872" y="1003"/>
                  </a:cubicBezTo>
                  <a:cubicBezTo>
                    <a:pt x="8672" y="401"/>
                    <a:pt x="8171" y="0"/>
                    <a:pt x="7594" y="0"/>
                  </a:cubicBezTo>
                  <a:cubicBezTo>
                    <a:pt x="7043" y="0"/>
                    <a:pt x="6542" y="401"/>
                    <a:pt x="6341" y="1003"/>
                  </a:cubicBezTo>
                  <a:cubicBezTo>
                    <a:pt x="6116" y="401"/>
                    <a:pt x="5614" y="0"/>
                    <a:pt x="5063" y="0"/>
                  </a:cubicBezTo>
                  <a:cubicBezTo>
                    <a:pt x="4487" y="0"/>
                    <a:pt x="3985" y="401"/>
                    <a:pt x="3785" y="1003"/>
                  </a:cubicBezTo>
                  <a:cubicBezTo>
                    <a:pt x="3559" y="401"/>
                    <a:pt x="3083" y="0"/>
                    <a:pt x="2507"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2" name="Google Shape;562;p34"/>
            <p:cNvSpPr/>
            <p:nvPr/>
          </p:nvSpPr>
          <p:spPr>
            <a:xfrm>
              <a:off x="1078235" y="2619991"/>
              <a:ext cx="1199789" cy="276726"/>
            </a:xfrm>
            <a:custGeom>
              <a:avLst/>
              <a:gdLst/>
              <a:ahLst/>
              <a:cxnLst/>
              <a:rect l="l" t="t" r="r" b="b"/>
              <a:pathLst>
                <a:path w="15565" h="3590" extrusionOk="0">
                  <a:moveTo>
                    <a:pt x="2432" y="0"/>
                  </a:moveTo>
                  <a:cubicBezTo>
                    <a:pt x="1855" y="0"/>
                    <a:pt x="1379" y="401"/>
                    <a:pt x="1153" y="978"/>
                  </a:cubicBezTo>
                  <a:cubicBezTo>
                    <a:pt x="953" y="451"/>
                    <a:pt x="527" y="50"/>
                    <a:pt x="0" y="0"/>
                  </a:cubicBezTo>
                  <a:lnTo>
                    <a:pt x="0" y="0"/>
                  </a:lnTo>
                  <a:cubicBezTo>
                    <a:pt x="176" y="1955"/>
                    <a:pt x="527" y="3058"/>
                    <a:pt x="527" y="3058"/>
                  </a:cubicBezTo>
                  <a:cubicBezTo>
                    <a:pt x="2573" y="3452"/>
                    <a:pt x="4710" y="3589"/>
                    <a:pt x="6697" y="3589"/>
                  </a:cubicBezTo>
                  <a:cubicBezTo>
                    <a:pt x="11281" y="3589"/>
                    <a:pt x="15063" y="2857"/>
                    <a:pt x="15063" y="2857"/>
                  </a:cubicBezTo>
                  <a:cubicBezTo>
                    <a:pt x="15289" y="1930"/>
                    <a:pt x="15464" y="1003"/>
                    <a:pt x="15564" y="50"/>
                  </a:cubicBezTo>
                  <a:cubicBezTo>
                    <a:pt x="15439" y="25"/>
                    <a:pt x="15314" y="0"/>
                    <a:pt x="15189" y="0"/>
                  </a:cubicBezTo>
                  <a:cubicBezTo>
                    <a:pt x="14612" y="0"/>
                    <a:pt x="14136" y="401"/>
                    <a:pt x="13910" y="978"/>
                  </a:cubicBezTo>
                  <a:cubicBezTo>
                    <a:pt x="13685" y="401"/>
                    <a:pt x="13209" y="0"/>
                    <a:pt x="12632" y="0"/>
                  </a:cubicBezTo>
                  <a:cubicBezTo>
                    <a:pt x="12056" y="0"/>
                    <a:pt x="11579" y="401"/>
                    <a:pt x="11354" y="978"/>
                  </a:cubicBezTo>
                  <a:cubicBezTo>
                    <a:pt x="11128" y="401"/>
                    <a:pt x="10652" y="0"/>
                    <a:pt x="10076" y="0"/>
                  </a:cubicBezTo>
                  <a:cubicBezTo>
                    <a:pt x="9499" y="0"/>
                    <a:pt x="9023" y="401"/>
                    <a:pt x="8797" y="978"/>
                  </a:cubicBezTo>
                  <a:cubicBezTo>
                    <a:pt x="8597" y="401"/>
                    <a:pt x="8096" y="0"/>
                    <a:pt x="7519" y="0"/>
                  </a:cubicBezTo>
                  <a:cubicBezTo>
                    <a:pt x="6968" y="0"/>
                    <a:pt x="6467" y="401"/>
                    <a:pt x="6266" y="978"/>
                  </a:cubicBezTo>
                  <a:cubicBezTo>
                    <a:pt x="6041" y="401"/>
                    <a:pt x="5539" y="0"/>
                    <a:pt x="4988" y="0"/>
                  </a:cubicBezTo>
                  <a:cubicBezTo>
                    <a:pt x="4412" y="0"/>
                    <a:pt x="3910" y="401"/>
                    <a:pt x="3710" y="978"/>
                  </a:cubicBezTo>
                  <a:cubicBezTo>
                    <a:pt x="3484" y="401"/>
                    <a:pt x="3008" y="0"/>
                    <a:pt x="2432" y="0"/>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3" name="Google Shape;563;p34"/>
            <p:cNvSpPr/>
            <p:nvPr/>
          </p:nvSpPr>
          <p:spPr>
            <a:xfrm>
              <a:off x="2442116" y="2695299"/>
              <a:ext cx="249285" cy="5858"/>
            </a:xfrm>
            <a:custGeom>
              <a:avLst/>
              <a:gdLst/>
              <a:ahLst/>
              <a:cxnLst/>
              <a:rect l="l" t="t" r="r" b="b"/>
              <a:pathLst>
                <a:path w="3234" h="76" extrusionOk="0">
                  <a:moveTo>
                    <a:pt x="1" y="1"/>
                  </a:moveTo>
                  <a:lnTo>
                    <a:pt x="1" y="76"/>
                  </a:lnTo>
                  <a:lnTo>
                    <a:pt x="3234" y="76"/>
                  </a:lnTo>
                  <a:lnTo>
                    <a:pt x="323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4" name="Google Shape;564;p34"/>
            <p:cNvSpPr/>
            <p:nvPr/>
          </p:nvSpPr>
          <p:spPr>
            <a:xfrm>
              <a:off x="2442116" y="2739775"/>
              <a:ext cx="249285" cy="5858"/>
            </a:xfrm>
            <a:custGeom>
              <a:avLst/>
              <a:gdLst/>
              <a:ahLst/>
              <a:cxnLst/>
              <a:rect l="l" t="t" r="r" b="b"/>
              <a:pathLst>
                <a:path w="3234" h="76" extrusionOk="0">
                  <a:moveTo>
                    <a:pt x="1" y="0"/>
                  </a:moveTo>
                  <a:lnTo>
                    <a:pt x="1" y="75"/>
                  </a:lnTo>
                  <a:lnTo>
                    <a:pt x="3234" y="75"/>
                  </a:lnTo>
                  <a:lnTo>
                    <a:pt x="3234" y="0"/>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5" name="Google Shape;565;p34"/>
            <p:cNvSpPr/>
            <p:nvPr/>
          </p:nvSpPr>
          <p:spPr>
            <a:xfrm>
              <a:off x="2442116" y="2784174"/>
              <a:ext cx="249285" cy="5858"/>
            </a:xfrm>
            <a:custGeom>
              <a:avLst/>
              <a:gdLst/>
              <a:ahLst/>
              <a:cxnLst/>
              <a:rect l="l" t="t" r="r" b="b"/>
              <a:pathLst>
                <a:path w="3234" h="76" extrusionOk="0">
                  <a:moveTo>
                    <a:pt x="1" y="1"/>
                  </a:moveTo>
                  <a:lnTo>
                    <a:pt x="1" y="76"/>
                  </a:lnTo>
                  <a:lnTo>
                    <a:pt x="3234" y="76"/>
                  </a:lnTo>
                  <a:lnTo>
                    <a:pt x="323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6" name="Google Shape;566;p34"/>
            <p:cNvSpPr/>
            <p:nvPr/>
          </p:nvSpPr>
          <p:spPr>
            <a:xfrm>
              <a:off x="2442116" y="2828573"/>
              <a:ext cx="249285" cy="5935"/>
            </a:xfrm>
            <a:custGeom>
              <a:avLst/>
              <a:gdLst/>
              <a:ahLst/>
              <a:cxnLst/>
              <a:rect l="l" t="t" r="r" b="b"/>
              <a:pathLst>
                <a:path w="3234" h="77" extrusionOk="0">
                  <a:moveTo>
                    <a:pt x="1" y="1"/>
                  </a:moveTo>
                  <a:lnTo>
                    <a:pt x="1" y="76"/>
                  </a:lnTo>
                  <a:lnTo>
                    <a:pt x="3234" y="76"/>
                  </a:lnTo>
                  <a:lnTo>
                    <a:pt x="3234"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7" name="Google Shape;567;p34"/>
            <p:cNvSpPr/>
            <p:nvPr/>
          </p:nvSpPr>
          <p:spPr>
            <a:xfrm>
              <a:off x="2774415" y="1762843"/>
              <a:ext cx="104370" cy="57426"/>
            </a:xfrm>
            <a:custGeom>
              <a:avLst/>
              <a:gdLst/>
              <a:ahLst/>
              <a:cxnLst/>
              <a:rect l="l" t="t" r="r" b="b"/>
              <a:pathLst>
                <a:path w="1354" h="745" extrusionOk="0">
                  <a:moveTo>
                    <a:pt x="1303" y="1"/>
                  </a:moveTo>
                  <a:cubicBezTo>
                    <a:pt x="1291" y="1"/>
                    <a:pt x="1274" y="7"/>
                    <a:pt x="1254" y="17"/>
                  </a:cubicBezTo>
                  <a:lnTo>
                    <a:pt x="51" y="644"/>
                  </a:lnTo>
                  <a:cubicBezTo>
                    <a:pt x="26" y="644"/>
                    <a:pt x="1" y="694"/>
                    <a:pt x="26" y="719"/>
                  </a:cubicBezTo>
                  <a:cubicBezTo>
                    <a:pt x="26" y="744"/>
                    <a:pt x="51" y="744"/>
                    <a:pt x="76" y="744"/>
                  </a:cubicBezTo>
                  <a:lnTo>
                    <a:pt x="101" y="744"/>
                  </a:lnTo>
                  <a:lnTo>
                    <a:pt x="1329" y="118"/>
                  </a:lnTo>
                  <a:cubicBezTo>
                    <a:pt x="1354" y="93"/>
                    <a:pt x="1354" y="68"/>
                    <a:pt x="1329" y="42"/>
                  </a:cubicBezTo>
                  <a:cubicBezTo>
                    <a:pt x="1329" y="13"/>
                    <a:pt x="1320" y="1"/>
                    <a:pt x="1303"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8" name="Google Shape;568;p34"/>
            <p:cNvSpPr/>
            <p:nvPr/>
          </p:nvSpPr>
          <p:spPr>
            <a:xfrm>
              <a:off x="2753140" y="2970095"/>
              <a:ext cx="96739" cy="88491"/>
            </a:xfrm>
            <a:custGeom>
              <a:avLst/>
              <a:gdLst/>
              <a:ahLst/>
              <a:cxnLst/>
              <a:rect l="l" t="t" r="r" b="b"/>
              <a:pathLst>
                <a:path w="1255" h="1148" extrusionOk="0">
                  <a:moveTo>
                    <a:pt x="64" y="1"/>
                  </a:moveTo>
                  <a:cubicBezTo>
                    <a:pt x="51" y="1"/>
                    <a:pt x="38" y="7"/>
                    <a:pt x="26" y="20"/>
                  </a:cubicBezTo>
                  <a:cubicBezTo>
                    <a:pt x="1" y="45"/>
                    <a:pt x="1" y="70"/>
                    <a:pt x="26" y="95"/>
                  </a:cubicBezTo>
                  <a:lnTo>
                    <a:pt x="1154" y="1122"/>
                  </a:lnTo>
                  <a:cubicBezTo>
                    <a:pt x="1179" y="1147"/>
                    <a:pt x="1179" y="1147"/>
                    <a:pt x="1204" y="1147"/>
                  </a:cubicBezTo>
                  <a:cubicBezTo>
                    <a:pt x="1204" y="1147"/>
                    <a:pt x="1229" y="1122"/>
                    <a:pt x="1229" y="1122"/>
                  </a:cubicBezTo>
                  <a:cubicBezTo>
                    <a:pt x="1254" y="1097"/>
                    <a:pt x="1254" y="1072"/>
                    <a:pt x="1229" y="1047"/>
                  </a:cubicBezTo>
                  <a:lnTo>
                    <a:pt x="101" y="20"/>
                  </a:lnTo>
                  <a:cubicBezTo>
                    <a:pt x="89" y="7"/>
                    <a:pt x="76" y="1"/>
                    <a:pt x="64"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69" name="Google Shape;569;p34"/>
            <p:cNvSpPr/>
            <p:nvPr/>
          </p:nvSpPr>
          <p:spPr>
            <a:xfrm>
              <a:off x="898558" y="2966935"/>
              <a:ext cx="127572" cy="93578"/>
            </a:xfrm>
            <a:custGeom>
              <a:avLst/>
              <a:gdLst/>
              <a:ahLst/>
              <a:cxnLst/>
              <a:rect l="l" t="t" r="r" b="b"/>
              <a:pathLst>
                <a:path w="1655" h="1214" extrusionOk="0">
                  <a:moveTo>
                    <a:pt x="1577" y="0"/>
                  </a:moveTo>
                  <a:cubicBezTo>
                    <a:pt x="1569" y="0"/>
                    <a:pt x="1562" y="3"/>
                    <a:pt x="1555" y="11"/>
                  </a:cubicBezTo>
                  <a:lnTo>
                    <a:pt x="26" y="1113"/>
                  </a:lnTo>
                  <a:cubicBezTo>
                    <a:pt x="1" y="1113"/>
                    <a:pt x="1" y="1163"/>
                    <a:pt x="26" y="1188"/>
                  </a:cubicBezTo>
                  <a:cubicBezTo>
                    <a:pt x="26" y="1188"/>
                    <a:pt x="51" y="1214"/>
                    <a:pt x="76" y="1214"/>
                  </a:cubicBezTo>
                  <a:cubicBezTo>
                    <a:pt x="76" y="1214"/>
                    <a:pt x="101" y="1214"/>
                    <a:pt x="101" y="1188"/>
                  </a:cubicBezTo>
                  <a:lnTo>
                    <a:pt x="1630" y="111"/>
                  </a:lnTo>
                  <a:cubicBezTo>
                    <a:pt x="1655" y="86"/>
                    <a:pt x="1655" y="61"/>
                    <a:pt x="1630" y="36"/>
                  </a:cubicBezTo>
                  <a:cubicBezTo>
                    <a:pt x="1612" y="18"/>
                    <a:pt x="1594" y="0"/>
                    <a:pt x="1577" y="0"/>
                  </a:cubicBezTo>
                  <a:close/>
                </a:path>
              </a:pathLst>
            </a:custGeom>
            <a:solidFill>
              <a:srgbClr val="21262A"/>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0" name="Google Shape;570;p34"/>
            <p:cNvSpPr/>
            <p:nvPr/>
          </p:nvSpPr>
          <p:spPr>
            <a:xfrm>
              <a:off x="902412" y="1764154"/>
              <a:ext cx="137284" cy="83172"/>
            </a:xfrm>
            <a:custGeom>
              <a:avLst/>
              <a:gdLst/>
              <a:ahLst/>
              <a:cxnLst/>
              <a:rect l="l" t="t" r="r" b="b"/>
              <a:pathLst>
                <a:path w="1781" h="1079" extrusionOk="0">
                  <a:moveTo>
                    <a:pt x="76" y="0"/>
                  </a:moveTo>
                  <a:cubicBezTo>
                    <a:pt x="51" y="0"/>
                    <a:pt x="26" y="0"/>
                    <a:pt x="1" y="25"/>
                  </a:cubicBezTo>
                  <a:cubicBezTo>
                    <a:pt x="1" y="51"/>
                    <a:pt x="1" y="101"/>
                    <a:pt x="26" y="101"/>
                  </a:cubicBezTo>
                  <a:lnTo>
                    <a:pt x="1680" y="1053"/>
                  </a:lnTo>
                  <a:cubicBezTo>
                    <a:pt x="1705" y="1053"/>
                    <a:pt x="1705" y="1078"/>
                    <a:pt x="1705" y="1078"/>
                  </a:cubicBezTo>
                  <a:cubicBezTo>
                    <a:pt x="1730" y="1078"/>
                    <a:pt x="1755" y="1053"/>
                    <a:pt x="1755" y="1028"/>
                  </a:cubicBezTo>
                  <a:cubicBezTo>
                    <a:pt x="1780" y="1003"/>
                    <a:pt x="1780" y="978"/>
                    <a:pt x="1755" y="953"/>
                  </a:cubicBezTo>
                  <a:lnTo>
                    <a:pt x="76"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1" name="Google Shape;571;p34"/>
            <p:cNvSpPr/>
            <p:nvPr/>
          </p:nvSpPr>
          <p:spPr>
            <a:xfrm>
              <a:off x="2422846" y="1951539"/>
              <a:ext cx="249285" cy="249285"/>
            </a:xfrm>
            <a:custGeom>
              <a:avLst/>
              <a:gdLst/>
              <a:ahLst/>
              <a:cxnLst/>
              <a:rect l="l" t="t" r="r" b="b"/>
              <a:pathLst>
                <a:path w="3234" h="3234" extrusionOk="0">
                  <a:moveTo>
                    <a:pt x="1629" y="0"/>
                  </a:moveTo>
                  <a:cubicBezTo>
                    <a:pt x="727" y="0"/>
                    <a:pt x="0" y="727"/>
                    <a:pt x="0" y="1630"/>
                  </a:cubicBezTo>
                  <a:cubicBezTo>
                    <a:pt x="0" y="2507"/>
                    <a:pt x="727" y="3234"/>
                    <a:pt x="1629" y="3234"/>
                  </a:cubicBezTo>
                  <a:cubicBezTo>
                    <a:pt x="2506" y="3234"/>
                    <a:pt x="3233" y="2507"/>
                    <a:pt x="3233" y="1630"/>
                  </a:cubicBezTo>
                  <a:cubicBezTo>
                    <a:pt x="3233" y="727"/>
                    <a:pt x="2506" y="0"/>
                    <a:pt x="1629" y="0"/>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2" name="Google Shape;572;p34"/>
            <p:cNvSpPr/>
            <p:nvPr/>
          </p:nvSpPr>
          <p:spPr>
            <a:xfrm>
              <a:off x="2432481" y="1941904"/>
              <a:ext cx="249285" cy="249285"/>
            </a:xfrm>
            <a:custGeom>
              <a:avLst/>
              <a:gdLst/>
              <a:ahLst/>
              <a:cxnLst/>
              <a:rect l="l" t="t" r="r" b="b"/>
              <a:pathLst>
                <a:path w="3234" h="3234" extrusionOk="0">
                  <a:moveTo>
                    <a:pt x="1630" y="0"/>
                  </a:moveTo>
                  <a:cubicBezTo>
                    <a:pt x="727" y="0"/>
                    <a:pt x="0" y="727"/>
                    <a:pt x="0" y="1604"/>
                  </a:cubicBezTo>
                  <a:cubicBezTo>
                    <a:pt x="0" y="2506"/>
                    <a:pt x="727" y="3233"/>
                    <a:pt x="1630" y="3233"/>
                  </a:cubicBezTo>
                  <a:cubicBezTo>
                    <a:pt x="2507" y="3233"/>
                    <a:pt x="3234" y="2506"/>
                    <a:pt x="3234" y="1604"/>
                  </a:cubicBezTo>
                  <a:cubicBezTo>
                    <a:pt x="3234" y="727"/>
                    <a:pt x="2507" y="0"/>
                    <a:pt x="1630"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3" name="Google Shape;573;p34"/>
            <p:cNvSpPr/>
            <p:nvPr/>
          </p:nvSpPr>
          <p:spPr>
            <a:xfrm>
              <a:off x="2476880" y="2247147"/>
              <a:ext cx="158559" cy="156555"/>
            </a:xfrm>
            <a:custGeom>
              <a:avLst/>
              <a:gdLst/>
              <a:ahLst/>
              <a:cxnLst/>
              <a:rect l="l" t="t" r="r" b="b"/>
              <a:pathLst>
                <a:path w="2057" h="2031" extrusionOk="0">
                  <a:moveTo>
                    <a:pt x="1028" y="0"/>
                  </a:moveTo>
                  <a:cubicBezTo>
                    <a:pt x="452" y="0"/>
                    <a:pt x="1" y="451"/>
                    <a:pt x="1" y="1003"/>
                  </a:cubicBezTo>
                  <a:cubicBezTo>
                    <a:pt x="1" y="1579"/>
                    <a:pt x="452" y="2030"/>
                    <a:pt x="1028" y="2030"/>
                  </a:cubicBezTo>
                  <a:cubicBezTo>
                    <a:pt x="1580" y="2030"/>
                    <a:pt x="2056" y="1579"/>
                    <a:pt x="2056" y="1003"/>
                  </a:cubicBezTo>
                  <a:cubicBezTo>
                    <a:pt x="2056" y="451"/>
                    <a:pt x="1580" y="0"/>
                    <a:pt x="1028" y="0"/>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4" name="Google Shape;574;p34"/>
            <p:cNvSpPr/>
            <p:nvPr/>
          </p:nvSpPr>
          <p:spPr>
            <a:xfrm>
              <a:off x="2482738" y="2239362"/>
              <a:ext cx="158482" cy="158482"/>
            </a:xfrm>
            <a:custGeom>
              <a:avLst/>
              <a:gdLst/>
              <a:ahLst/>
              <a:cxnLst/>
              <a:rect l="l" t="t" r="r" b="b"/>
              <a:pathLst>
                <a:path w="2056" h="2056" extrusionOk="0">
                  <a:moveTo>
                    <a:pt x="1028" y="1"/>
                  </a:moveTo>
                  <a:cubicBezTo>
                    <a:pt x="451" y="1"/>
                    <a:pt x="0" y="452"/>
                    <a:pt x="0" y="1028"/>
                  </a:cubicBezTo>
                  <a:cubicBezTo>
                    <a:pt x="0" y="1580"/>
                    <a:pt x="451" y="2056"/>
                    <a:pt x="1028" y="2056"/>
                  </a:cubicBezTo>
                  <a:cubicBezTo>
                    <a:pt x="1579" y="2056"/>
                    <a:pt x="2055" y="1580"/>
                    <a:pt x="2055" y="1028"/>
                  </a:cubicBezTo>
                  <a:cubicBezTo>
                    <a:pt x="2055" y="452"/>
                    <a:pt x="1579" y="1"/>
                    <a:pt x="1028" y="1"/>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5" name="Google Shape;575;p34"/>
            <p:cNvSpPr/>
            <p:nvPr/>
          </p:nvSpPr>
          <p:spPr>
            <a:xfrm>
              <a:off x="2476880" y="2446095"/>
              <a:ext cx="158559" cy="158482"/>
            </a:xfrm>
            <a:custGeom>
              <a:avLst/>
              <a:gdLst/>
              <a:ahLst/>
              <a:cxnLst/>
              <a:rect l="l" t="t" r="r" b="b"/>
              <a:pathLst>
                <a:path w="2057" h="2056" extrusionOk="0">
                  <a:moveTo>
                    <a:pt x="1028" y="1"/>
                  </a:moveTo>
                  <a:cubicBezTo>
                    <a:pt x="452" y="1"/>
                    <a:pt x="1" y="452"/>
                    <a:pt x="1" y="1028"/>
                  </a:cubicBezTo>
                  <a:cubicBezTo>
                    <a:pt x="1" y="1580"/>
                    <a:pt x="452" y="2056"/>
                    <a:pt x="1028" y="2056"/>
                  </a:cubicBezTo>
                  <a:cubicBezTo>
                    <a:pt x="1580" y="2056"/>
                    <a:pt x="2056" y="1580"/>
                    <a:pt x="2056" y="1028"/>
                  </a:cubicBezTo>
                  <a:cubicBezTo>
                    <a:pt x="2056" y="452"/>
                    <a:pt x="1580" y="1"/>
                    <a:pt x="1028" y="1"/>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6" name="Google Shape;576;p34"/>
            <p:cNvSpPr/>
            <p:nvPr/>
          </p:nvSpPr>
          <p:spPr>
            <a:xfrm>
              <a:off x="2482738" y="2440313"/>
              <a:ext cx="158482" cy="156555"/>
            </a:xfrm>
            <a:custGeom>
              <a:avLst/>
              <a:gdLst/>
              <a:ahLst/>
              <a:cxnLst/>
              <a:rect l="l" t="t" r="r" b="b"/>
              <a:pathLst>
                <a:path w="2056" h="2031" extrusionOk="0">
                  <a:moveTo>
                    <a:pt x="1028" y="0"/>
                  </a:moveTo>
                  <a:cubicBezTo>
                    <a:pt x="451" y="0"/>
                    <a:pt x="0" y="451"/>
                    <a:pt x="0" y="1003"/>
                  </a:cubicBezTo>
                  <a:cubicBezTo>
                    <a:pt x="0" y="1579"/>
                    <a:pt x="451" y="2030"/>
                    <a:pt x="1028" y="2030"/>
                  </a:cubicBezTo>
                  <a:cubicBezTo>
                    <a:pt x="1579" y="2030"/>
                    <a:pt x="2055" y="1579"/>
                    <a:pt x="2055" y="1003"/>
                  </a:cubicBezTo>
                  <a:cubicBezTo>
                    <a:pt x="2055" y="451"/>
                    <a:pt x="1579" y="0"/>
                    <a:pt x="1028" y="0"/>
                  </a:cubicBez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7" name="Google Shape;577;p34"/>
            <p:cNvSpPr/>
            <p:nvPr/>
          </p:nvSpPr>
          <p:spPr>
            <a:xfrm>
              <a:off x="1223149" y="2179469"/>
              <a:ext cx="104370" cy="110228"/>
            </a:xfrm>
            <a:custGeom>
              <a:avLst/>
              <a:gdLst/>
              <a:ahLst/>
              <a:cxnLst/>
              <a:rect l="l" t="t" r="r" b="b"/>
              <a:pathLst>
                <a:path w="1354" h="1430" extrusionOk="0">
                  <a:moveTo>
                    <a:pt x="0" y="1"/>
                  </a:moveTo>
                  <a:lnTo>
                    <a:pt x="0" y="1429"/>
                  </a:lnTo>
                  <a:lnTo>
                    <a:pt x="1354" y="1429"/>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8" name="Google Shape;578;p34"/>
            <p:cNvSpPr/>
            <p:nvPr/>
          </p:nvSpPr>
          <p:spPr>
            <a:xfrm>
              <a:off x="1340929" y="2179469"/>
              <a:ext cx="104447" cy="110228"/>
            </a:xfrm>
            <a:custGeom>
              <a:avLst/>
              <a:gdLst/>
              <a:ahLst/>
              <a:cxnLst/>
              <a:rect l="l" t="t" r="r" b="b"/>
              <a:pathLst>
                <a:path w="1355" h="1430" extrusionOk="0">
                  <a:moveTo>
                    <a:pt x="1" y="1"/>
                  </a:moveTo>
                  <a:lnTo>
                    <a:pt x="1" y="1429"/>
                  </a:lnTo>
                  <a:lnTo>
                    <a:pt x="1354" y="1429"/>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79" name="Google Shape;579;p34"/>
            <p:cNvSpPr/>
            <p:nvPr/>
          </p:nvSpPr>
          <p:spPr>
            <a:xfrm>
              <a:off x="1456860" y="2179469"/>
              <a:ext cx="104447" cy="110228"/>
            </a:xfrm>
            <a:custGeom>
              <a:avLst/>
              <a:gdLst/>
              <a:ahLst/>
              <a:cxnLst/>
              <a:rect l="l" t="t" r="r" b="b"/>
              <a:pathLst>
                <a:path w="1355" h="1430" extrusionOk="0">
                  <a:moveTo>
                    <a:pt x="1" y="1"/>
                  </a:moveTo>
                  <a:lnTo>
                    <a:pt x="1" y="1429"/>
                  </a:lnTo>
                  <a:lnTo>
                    <a:pt x="1354" y="1429"/>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0" name="Google Shape;580;p34"/>
            <p:cNvSpPr/>
            <p:nvPr/>
          </p:nvSpPr>
          <p:spPr>
            <a:xfrm>
              <a:off x="1773742" y="1988230"/>
              <a:ext cx="104370" cy="112155"/>
            </a:xfrm>
            <a:custGeom>
              <a:avLst/>
              <a:gdLst/>
              <a:ahLst/>
              <a:cxnLst/>
              <a:rect l="l" t="t" r="r" b="b"/>
              <a:pathLst>
                <a:path w="1354" h="1455" extrusionOk="0">
                  <a:moveTo>
                    <a:pt x="0" y="1"/>
                  </a:moveTo>
                  <a:lnTo>
                    <a:pt x="0" y="1454"/>
                  </a:lnTo>
                  <a:lnTo>
                    <a:pt x="1353" y="1454"/>
                  </a:lnTo>
                  <a:lnTo>
                    <a:pt x="1353"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1" name="Google Shape;581;p34"/>
            <p:cNvSpPr/>
            <p:nvPr/>
          </p:nvSpPr>
          <p:spPr>
            <a:xfrm>
              <a:off x="1889596" y="1988230"/>
              <a:ext cx="106374" cy="112155"/>
            </a:xfrm>
            <a:custGeom>
              <a:avLst/>
              <a:gdLst/>
              <a:ahLst/>
              <a:cxnLst/>
              <a:rect l="l" t="t" r="r" b="b"/>
              <a:pathLst>
                <a:path w="1380" h="1455" extrusionOk="0">
                  <a:moveTo>
                    <a:pt x="1" y="1"/>
                  </a:moveTo>
                  <a:lnTo>
                    <a:pt x="1" y="1454"/>
                  </a:lnTo>
                  <a:lnTo>
                    <a:pt x="1379" y="1454"/>
                  </a:lnTo>
                  <a:lnTo>
                    <a:pt x="1379"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2" name="Google Shape;582;p34"/>
            <p:cNvSpPr/>
            <p:nvPr/>
          </p:nvSpPr>
          <p:spPr>
            <a:xfrm>
              <a:off x="2007453" y="1988230"/>
              <a:ext cx="104447" cy="112155"/>
            </a:xfrm>
            <a:custGeom>
              <a:avLst/>
              <a:gdLst/>
              <a:ahLst/>
              <a:cxnLst/>
              <a:rect l="l" t="t" r="r" b="b"/>
              <a:pathLst>
                <a:path w="1355" h="1455" extrusionOk="0">
                  <a:moveTo>
                    <a:pt x="1" y="1"/>
                  </a:moveTo>
                  <a:lnTo>
                    <a:pt x="1" y="1454"/>
                  </a:lnTo>
                  <a:lnTo>
                    <a:pt x="1354" y="1454"/>
                  </a:lnTo>
                  <a:lnTo>
                    <a:pt x="1354" y="1"/>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3" name="Google Shape;583;p34"/>
            <p:cNvSpPr/>
            <p:nvPr/>
          </p:nvSpPr>
          <p:spPr>
            <a:xfrm>
              <a:off x="1773742" y="2281911"/>
              <a:ext cx="104370" cy="110151"/>
            </a:xfrm>
            <a:custGeom>
              <a:avLst/>
              <a:gdLst/>
              <a:ahLst/>
              <a:cxnLst/>
              <a:rect l="l" t="t" r="r" b="b"/>
              <a:pathLst>
                <a:path w="1354" h="1429" extrusionOk="0">
                  <a:moveTo>
                    <a:pt x="0" y="0"/>
                  </a:moveTo>
                  <a:lnTo>
                    <a:pt x="0" y="1429"/>
                  </a:lnTo>
                  <a:lnTo>
                    <a:pt x="1353" y="1429"/>
                  </a:lnTo>
                  <a:lnTo>
                    <a:pt x="1353"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4" name="Google Shape;584;p34"/>
            <p:cNvSpPr/>
            <p:nvPr/>
          </p:nvSpPr>
          <p:spPr>
            <a:xfrm>
              <a:off x="1889596" y="2281911"/>
              <a:ext cx="106374" cy="110151"/>
            </a:xfrm>
            <a:custGeom>
              <a:avLst/>
              <a:gdLst/>
              <a:ahLst/>
              <a:cxnLst/>
              <a:rect l="l" t="t" r="r" b="b"/>
              <a:pathLst>
                <a:path w="1380" h="1429" extrusionOk="0">
                  <a:moveTo>
                    <a:pt x="1" y="0"/>
                  </a:moveTo>
                  <a:lnTo>
                    <a:pt x="1" y="1429"/>
                  </a:lnTo>
                  <a:lnTo>
                    <a:pt x="1379" y="1429"/>
                  </a:lnTo>
                  <a:lnTo>
                    <a:pt x="1379"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5" name="Google Shape;585;p34"/>
            <p:cNvSpPr/>
            <p:nvPr/>
          </p:nvSpPr>
          <p:spPr>
            <a:xfrm>
              <a:off x="2007453" y="2281911"/>
              <a:ext cx="104447" cy="110151"/>
            </a:xfrm>
            <a:custGeom>
              <a:avLst/>
              <a:gdLst/>
              <a:ahLst/>
              <a:cxnLst/>
              <a:rect l="l" t="t" r="r" b="b"/>
              <a:pathLst>
                <a:path w="1355" h="1429" extrusionOk="0">
                  <a:moveTo>
                    <a:pt x="1" y="0"/>
                  </a:moveTo>
                  <a:lnTo>
                    <a:pt x="1" y="1429"/>
                  </a:lnTo>
                  <a:lnTo>
                    <a:pt x="1354" y="1429"/>
                  </a:lnTo>
                  <a:lnTo>
                    <a:pt x="1354" y="0"/>
                  </a:ln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6" name="Google Shape;586;p34"/>
            <p:cNvSpPr/>
            <p:nvPr/>
          </p:nvSpPr>
          <p:spPr>
            <a:xfrm>
              <a:off x="1228930" y="1984376"/>
              <a:ext cx="102443" cy="102443"/>
            </a:xfrm>
            <a:custGeom>
              <a:avLst/>
              <a:gdLst/>
              <a:ahLst/>
              <a:cxnLst/>
              <a:rect l="l" t="t" r="r" b="b"/>
              <a:pathLst>
                <a:path w="1329" h="1329" extrusionOk="0">
                  <a:moveTo>
                    <a:pt x="677" y="1"/>
                  </a:moveTo>
                  <a:cubicBezTo>
                    <a:pt x="301" y="1"/>
                    <a:pt x="0" y="301"/>
                    <a:pt x="0" y="677"/>
                  </a:cubicBezTo>
                  <a:cubicBezTo>
                    <a:pt x="0" y="1028"/>
                    <a:pt x="301" y="1329"/>
                    <a:pt x="677" y="1329"/>
                  </a:cubicBezTo>
                  <a:cubicBezTo>
                    <a:pt x="1028" y="1329"/>
                    <a:pt x="1329" y="1028"/>
                    <a:pt x="1329" y="677"/>
                  </a:cubicBezTo>
                  <a:cubicBezTo>
                    <a:pt x="1329" y="301"/>
                    <a:pt x="1028" y="1"/>
                    <a:pt x="677"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7" name="Google Shape;587;p34"/>
            <p:cNvSpPr/>
            <p:nvPr/>
          </p:nvSpPr>
          <p:spPr>
            <a:xfrm>
              <a:off x="1375770" y="1984376"/>
              <a:ext cx="102443" cy="102443"/>
            </a:xfrm>
            <a:custGeom>
              <a:avLst/>
              <a:gdLst/>
              <a:ahLst/>
              <a:cxnLst/>
              <a:rect l="l" t="t" r="r" b="b"/>
              <a:pathLst>
                <a:path w="1329" h="1329" extrusionOk="0">
                  <a:moveTo>
                    <a:pt x="652" y="1"/>
                  </a:moveTo>
                  <a:cubicBezTo>
                    <a:pt x="276" y="1"/>
                    <a:pt x="0" y="301"/>
                    <a:pt x="0" y="677"/>
                  </a:cubicBezTo>
                  <a:cubicBezTo>
                    <a:pt x="0" y="1028"/>
                    <a:pt x="276" y="1329"/>
                    <a:pt x="652" y="1329"/>
                  </a:cubicBezTo>
                  <a:cubicBezTo>
                    <a:pt x="1028" y="1329"/>
                    <a:pt x="1328" y="1028"/>
                    <a:pt x="1328" y="677"/>
                  </a:cubicBezTo>
                  <a:cubicBezTo>
                    <a:pt x="1328" y="301"/>
                    <a:pt x="1028" y="1"/>
                    <a:pt x="652"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8" name="Google Shape;588;p34"/>
            <p:cNvSpPr/>
            <p:nvPr/>
          </p:nvSpPr>
          <p:spPr>
            <a:xfrm>
              <a:off x="1520606" y="1984376"/>
              <a:ext cx="102520" cy="102443"/>
            </a:xfrm>
            <a:custGeom>
              <a:avLst/>
              <a:gdLst/>
              <a:ahLst/>
              <a:cxnLst/>
              <a:rect l="l" t="t" r="r" b="b"/>
              <a:pathLst>
                <a:path w="1330" h="1329" extrusionOk="0">
                  <a:moveTo>
                    <a:pt x="652" y="1"/>
                  </a:moveTo>
                  <a:cubicBezTo>
                    <a:pt x="302" y="1"/>
                    <a:pt x="1" y="301"/>
                    <a:pt x="1" y="677"/>
                  </a:cubicBezTo>
                  <a:cubicBezTo>
                    <a:pt x="1" y="1028"/>
                    <a:pt x="302" y="1329"/>
                    <a:pt x="652" y="1329"/>
                  </a:cubicBezTo>
                  <a:cubicBezTo>
                    <a:pt x="1028" y="1329"/>
                    <a:pt x="1329" y="1028"/>
                    <a:pt x="1329" y="677"/>
                  </a:cubicBezTo>
                  <a:cubicBezTo>
                    <a:pt x="1329" y="301"/>
                    <a:pt x="1028" y="1"/>
                    <a:pt x="652" y="1"/>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89" name="Google Shape;589;p34"/>
            <p:cNvSpPr/>
            <p:nvPr/>
          </p:nvSpPr>
          <p:spPr>
            <a:xfrm>
              <a:off x="1609481" y="2150487"/>
              <a:ext cx="131426" cy="131503"/>
            </a:xfrm>
            <a:custGeom>
              <a:avLst/>
              <a:gdLst/>
              <a:ahLst/>
              <a:cxnLst/>
              <a:rect l="l" t="t" r="r" b="b"/>
              <a:pathLst>
                <a:path w="1705" h="1706" extrusionOk="0">
                  <a:moveTo>
                    <a:pt x="853" y="1"/>
                  </a:moveTo>
                  <a:lnTo>
                    <a:pt x="552" y="552"/>
                  </a:lnTo>
                  <a:lnTo>
                    <a:pt x="1" y="853"/>
                  </a:lnTo>
                  <a:lnTo>
                    <a:pt x="552" y="1154"/>
                  </a:lnTo>
                  <a:lnTo>
                    <a:pt x="853" y="1705"/>
                  </a:lnTo>
                  <a:lnTo>
                    <a:pt x="1154" y="1154"/>
                  </a:lnTo>
                  <a:lnTo>
                    <a:pt x="1705" y="853"/>
                  </a:lnTo>
                  <a:lnTo>
                    <a:pt x="1154" y="552"/>
                  </a:lnTo>
                  <a:lnTo>
                    <a:pt x="853"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90" name="Google Shape;590;p34"/>
            <p:cNvSpPr/>
            <p:nvPr/>
          </p:nvSpPr>
          <p:spPr>
            <a:xfrm>
              <a:off x="2146586" y="2357219"/>
              <a:ext cx="131426" cy="131426"/>
            </a:xfrm>
            <a:custGeom>
              <a:avLst/>
              <a:gdLst/>
              <a:ahLst/>
              <a:cxnLst/>
              <a:rect l="l" t="t" r="r" b="b"/>
              <a:pathLst>
                <a:path w="1705" h="1705" extrusionOk="0">
                  <a:moveTo>
                    <a:pt x="852" y="1"/>
                  </a:moveTo>
                  <a:lnTo>
                    <a:pt x="552" y="552"/>
                  </a:lnTo>
                  <a:lnTo>
                    <a:pt x="0" y="853"/>
                  </a:lnTo>
                  <a:lnTo>
                    <a:pt x="552" y="1154"/>
                  </a:lnTo>
                  <a:lnTo>
                    <a:pt x="852" y="1705"/>
                  </a:lnTo>
                  <a:lnTo>
                    <a:pt x="1153" y="1154"/>
                  </a:lnTo>
                  <a:lnTo>
                    <a:pt x="1704" y="853"/>
                  </a:lnTo>
                  <a:lnTo>
                    <a:pt x="1153" y="552"/>
                  </a:lnTo>
                  <a:lnTo>
                    <a:pt x="852"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591" name="Google Shape;591;p34"/>
            <p:cNvSpPr/>
            <p:nvPr/>
          </p:nvSpPr>
          <p:spPr>
            <a:xfrm>
              <a:off x="1112999" y="2357219"/>
              <a:ext cx="133353" cy="131426"/>
            </a:xfrm>
            <a:custGeom>
              <a:avLst/>
              <a:gdLst/>
              <a:ahLst/>
              <a:cxnLst/>
              <a:rect l="l" t="t" r="r" b="b"/>
              <a:pathLst>
                <a:path w="1730" h="1705" extrusionOk="0">
                  <a:moveTo>
                    <a:pt x="853" y="1"/>
                  </a:moveTo>
                  <a:lnTo>
                    <a:pt x="552" y="552"/>
                  </a:lnTo>
                  <a:lnTo>
                    <a:pt x="1" y="853"/>
                  </a:lnTo>
                  <a:lnTo>
                    <a:pt x="552" y="1154"/>
                  </a:lnTo>
                  <a:lnTo>
                    <a:pt x="853" y="1705"/>
                  </a:lnTo>
                  <a:lnTo>
                    <a:pt x="1179" y="1154"/>
                  </a:lnTo>
                  <a:lnTo>
                    <a:pt x="1730" y="853"/>
                  </a:lnTo>
                  <a:lnTo>
                    <a:pt x="1179" y="552"/>
                  </a:lnTo>
                  <a:lnTo>
                    <a:pt x="853" y="1"/>
                  </a:ln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grpSp>
      <p:pic>
        <p:nvPicPr>
          <p:cNvPr id="6" name="Picture 5">
            <a:extLst>
              <a:ext uri="{FF2B5EF4-FFF2-40B4-BE49-F238E27FC236}">
                <a16:creationId xmlns:a16="http://schemas.microsoft.com/office/drawing/2014/main" id="{64F01EC3-FF3A-44CD-A710-BB193E961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287" y="5708598"/>
            <a:ext cx="1847850" cy="704850"/>
          </a:xfrm>
          <a:prstGeom prst="rect">
            <a:avLst/>
          </a:prstGeom>
        </p:spPr>
      </p:pic>
      <p:pic>
        <p:nvPicPr>
          <p:cNvPr id="8" name="Picture 7">
            <a:extLst>
              <a:ext uri="{FF2B5EF4-FFF2-40B4-BE49-F238E27FC236}">
                <a16:creationId xmlns:a16="http://schemas.microsoft.com/office/drawing/2014/main" id="{E0E8C943-5218-4C84-97AD-CF0F4A5A5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5538" y="5068534"/>
            <a:ext cx="1295400" cy="1047750"/>
          </a:xfrm>
          <a:prstGeom prst="rect">
            <a:avLst/>
          </a:prstGeom>
        </p:spPr>
      </p:pic>
      <p:pic>
        <p:nvPicPr>
          <p:cNvPr id="10" name="Picture 9">
            <a:extLst>
              <a:ext uri="{FF2B5EF4-FFF2-40B4-BE49-F238E27FC236}">
                <a16:creationId xmlns:a16="http://schemas.microsoft.com/office/drawing/2014/main" id="{9A4BE42A-ADEB-4911-8BBC-2F709F371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0545" y="2861665"/>
            <a:ext cx="1238250" cy="914400"/>
          </a:xfrm>
          <a:prstGeom prst="rect">
            <a:avLst/>
          </a:prstGeom>
        </p:spPr>
      </p:pic>
      <p:pic>
        <p:nvPicPr>
          <p:cNvPr id="12" name="Picture 11">
            <a:extLst>
              <a:ext uri="{FF2B5EF4-FFF2-40B4-BE49-F238E27FC236}">
                <a16:creationId xmlns:a16="http://schemas.microsoft.com/office/drawing/2014/main" id="{5C9FFCC4-5B37-41B2-ADE4-4E72FABF44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5698" y="6165565"/>
            <a:ext cx="1066800" cy="962025"/>
          </a:xfrm>
          <a:prstGeom prst="rect">
            <a:avLst/>
          </a:prstGeom>
        </p:spPr>
      </p:pic>
      <p:pic>
        <p:nvPicPr>
          <p:cNvPr id="14" name="Picture 13">
            <a:extLst>
              <a:ext uri="{FF2B5EF4-FFF2-40B4-BE49-F238E27FC236}">
                <a16:creationId xmlns:a16="http://schemas.microsoft.com/office/drawing/2014/main" id="{9C245735-A7E9-4C5D-AC74-B481C91466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3020" y="3298055"/>
            <a:ext cx="1390650" cy="962025"/>
          </a:xfrm>
          <a:prstGeom prst="rect">
            <a:avLst/>
          </a:prstGeom>
        </p:spPr>
      </p:pic>
      <p:pic>
        <p:nvPicPr>
          <p:cNvPr id="16" name="Picture 15">
            <a:extLst>
              <a:ext uri="{FF2B5EF4-FFF2-40B4-BE49-F238E27FC236}">
                <a16:creationId xmlns:a16="http://schemas.microsoft.com/office/drawing/2014/main" id="{C5A4210E-0BF8-4280-AF18-21754C0862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9108" y="3944758"/>
            <a:ext cx="1704975" cy="923925"/>
          </a:xfrm>
          <a:prstGeom prst="rect">
            <a:avLst/>
          </a:prstGeom>
        </p:spPr>
      </p:pic>
    </p:spTree>
    <p:extLst>
      <p:ext uri="{BB962C8B-B14F-4D97-AF65-F5344CB8AC3E}">
        <p14:creationId xmlns:p14="http://schemas.microsoft.com/office/powerpoint/2010/main" val="372723599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grpSp>
        <p:nvGrpSpPr>
          <p:cNvPr id="3167" name="Google Shape;3167;p56"/>
          <p:cNvGrpSpPr/>
          <p:nvPr/>
        </p:nvGrpSpPr>
        <p:grpSpPr>
          <a:xfrm>
            <a:off x="11385582" y="2286178"/>
            <a:ext cx="5475928" cy="5714656"/>
            <a:chOff x="5923576" y="1263454"/>
            <a:chExt cx="2507293" cy="2616601"/>
          </a:xfrm>
        </p:grpSpPr>
        <p:sp>
          <p:nvSpPr>
            <p:cNvPr id="3168" name="Google Shape;3168;p56"/>
            <p:cNvSpPr/>
            <p:nvPr/>
          </p:nvSpPr>
          <p:spPr>
            <a:xfrm>
              <a:off x="5923576" y="1263454"/>
              <a:ext cx="2507293" cy="2616601"/>
            </a:xfrm>
            <a:custGeom>
              <a:avLst/>
              <a:gdLst/>
              <a:ahLst/>
              <a:cxnLst/>
              <a:rect l="l" t="t" r="r" b="b"/>
              <a:pathLst>
                <a:path w="31104" h="32460" extrusionOk="0">
                  <a:moveTo>
                    <a:pt x="16921" y="0"/>
                  </a:moveTo>
                  <a:cubicBezTo>
                    <a:pt x="15135" y="0"/>
                    <a:pt x="13349" y="333"/>
                    <a:pt x="11679" y="1030"/>
                  </a:cubicBezTo>
                  <a:cubicBezTo>
                    <a:pt x="6767" y="3086"/>
                    <a:pt x="3183" y="8173"/>
                    <a:pt x="3158" y="13512"/>
                  </a:cubicBezTo>
                  <a:lnTo>
                    <a:pt x="3158" y="20003"/>
                  </a:lnTo>
                  <a:lnTo>
                    <a:pt x="652" y="22183"/>
                  </a:lnTo>
                  <a:cubicBezTo>
                    <a:pt x="276" y="22334"/>
                    <a:pt x="25" y="22685"/>
                    <a:pt x="25" y="23086"/>
                  </a:cubicBezTo>
                  <a:lnTo>
                    <a:pt x="25" y="23261"/>
                  </a:lnTo>
                  <a:cubicBezTo>
                    <a:pt x="0" y="23437"/>
                    <a:pt x="50" y="23612"/>
                    <a:pt x="151" y="23737"/>
                  </a:cubicBezTo>
                  <a:lnTo>
                    <a:pt x="1830" y="29276"/>
                  </a:lnTo>
                  <a:cubicBezTo>
                    <a:pt x="1955" y="29677"/>
                    <a:pt x="2331" y="29928"/>
                    <a:pt x="2732" y="29928"/>
                  </a:cubicBezTo>
                  <a:lnTo>
                    <a:pt x="3158" y="29928"/>
                  </a:lnTo>
                  <a:lnTo>
                    <a:pt x="3158" y="31532"/>
                  </a:lnTo>
                  <a:cubicBezTo>
                    <a:pt x="3158" y="32058"/>
                    <a:pt x="3584" y="32459"/>
                    <a:pt x="4110" y="32459"/>
                  </a:cubicBezTo>
                  <a:lnTo>
                    <a:pt x="30101" y="32459"/>
                  </a:lnTo>
                  <a:cubicBezTo>
                    <a:pt x="30627" y="32459"/>
                    <a:pt x="31053" y="32058"/>
                    <a:pt x="31053" y="31532"/>
                  </a:cubicBezTo>
                  <a:lnTo>
                    <a:pt x="31053" y="27848"/>
                  </a:lnTo>
                  <a:cubicBezTo>
                    <a:pt x="31078" y="27747"/>
                    <a:pt x="31103" y="27622"/>
                    <a:pt x="31103" y="27497"/>
                  </a:cubicBezTo>
                  <a:cubicBezTo>
                    <a:pt x="31028" y="21006"/>
                    <a:pt x="30953" y="14514"/>
                    <a:pt x="30878" y="8023"/>
                  </a:cubicBezTo>
                  <a:cubicBezTo>
                    <a:pt x="30878" y="7822"/>
                    <a:pt x="30802" y="7597"/>
                    <a:pt x="30652" y="7421"/>
                  </a:cubicBezTo>
                  <a:lnTo>
                    <a:pt x="29775" y="6369"/>
                  </a:lnTo>
                  <a:cubicBezTo>
                    <a:pt x="29574" y="6143"/>
                    <a:pt x="29324" y="6018"/>
                    <a:pt x="29023" y="6018"/>
                  </a:cubicBezTo>
                  <a:lnTo>
                    <a:pt x="28672" y="6018"/>
                  </a:lnTo>
                  <a:cubicBezTo>
                    <a:pt x="26059" y="2180"/>
                    <a:pt x="21490" y="0"/>
                    <a:pt x="16921" y="0"/>
                  </a:cubicBezTo>
                  <a:close/>
                </a:path>
              </a:pathLst>
            </a:custGeom>
            <a:solidFill>
              <a:schemeClr val="dk1"/>
            </a:solidFill>
            <a:ln>
              <a:noFill/>
            </a:ln>
            <a:effectLst>
              <a:outerShdw dist="57150" dir="2280000" algn="bl" rotWithShape="0">
                <a:schemeClr val="accent5">
                  <a:alpha val="19000"/>
                </a:schemeClr>
              </a:outerShdw>
            </a:effectLst>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69" name="Google Shape;3169;p56"/>
            <p:cNvSpPr/>
            <p:nvPr/>
          </p:nvSpPr>
          <p:spPr>
            <a:xfrm>
              <a:off x="6234654" y="1338421"/>
              <a:ext cx="2105291" cy="2466827"/>
            </a:xfrm>
            <a:custGeom>
              <a:avLst/>
              <a:gdLst/>
              <a:ahLst/>
              <a:cxnLst/>
              <a:rect l="l" t="t" r="r" b="b"/>
              <a:pathLst>
                <a:path w="26117" h="30602" extrusionOk="0">
                  <a:moveTo>
                    <a:pt x="13008" y="0"/>
                  </a:moveTo>
                  <a:cubicBezTo>
                    <a:pt x="12181" y="0"/>
                    <a:pt x="11354" y="75"/>
                    <a:pt x="10577" y="226"/>
                  </a:cubicBezTo>
                  <a:cubicBezTo>
                    <a:pt x="9700" y="376"/>
                    <a:pt x="8848" y="627"/>
                    <a:pt x="8046" y="953"/>
                  </a:cubicBezTo>
                  <a:cubicBezTo>
                    <a:pt x="7720" y="1078"/>
                    <a:pt x="7419" y="1228"/>
                    <a:pt x="7119" y="1379"/>
                  </a:cubicBezTo>
                  <a:cubicBezTo>
                    <a:pt x="6342" y="1755"/>
                    <a:pt x="5615" y="2206"/>
                    <a:pt x="4938" y="2732"/>
                  </a:cubicBezTo>
                  <a:cubicBezTo>
                    <a:pt x="4337" y="3183"/>
                    <a:pt x="3760" y="3710"/>
                    <a:pt x="3259" y="4261"/>
                  </a:cubicBezTo>
                  <a:cubicBezTo>
                    <a:pt x="2156" y="5464"/>
                    <a:pt x="1304" y="6892"/>
                    <a:pt x="728" y="8446"/>
                  </a:cubicBezTo>
                  <a:cubicBezTo>
                    <a:pt x="527" y="9023"/>
                    <a:pt x="352" y="9599"/>
                    <a:pt x="251" y="10201"/>
                  </a:cubicBezTo>
                  <a:cubicBezTo>
                    <a:pt x="76" y="10978"/>
                    <a:pt x="1" y="11780"/>
                    <a:pt x="1" y="12582"/>
                  </a:cubicBezTo>
                  <a:lnTo>
                    <a:pt x="1" y="30602"/>
                  </a:lnTo>
                  <a:lnTo>
                    <a:pt x="25991" y="30602"/>
                  </a:lnTo>
                  <a:lnTo>
                    <a:pt x="25991" y="19775"/>
                  </a:lnTo>
                  <a:cubicBezTo>
                    <a:pt x="25991" y="18472"/>
                    <a:pt x="26066" y="17143"/>
                    <a:pt x="26091" y="15790"/>
                  </a:cubicBezTo>
                  <a:cubicBezTo>
                    <a:pt x="26116" y="14963"/>
                    <a:pt x="26116" y="14136"/>
                    <a:pt x="26091" y="13309"/>
                  </a:cubicBezTo>
                  <a:cubicBezTo>
                    <a:pt x="26091" y="13083"/>
                    <a:pt x="26066" y="12883"/>
                    <a:pt x="26066" y="12657"/>
                  </a:cubicBezTo>
                  <a:cubicBezTo>
                    <a:pt x="25991" y="11554"/>
                    <a:pt x="25841" y="10451"/>
                    <a:pt x="25540" y="9399"/>
                  </a:cubicBezTo>
                  <a:cubicBezTo>
                    <a:pt x="25014" y="7469"/>
                    <a:pt x="24011" y="5639"/>
                    <a:pt x="22607" y="4136"/>
                  </a:cubicBezTo>
                  <a:cubicBezTo>
                    <a:pt x="22482" y="3985"/>
                    <a:pt x="22332" y="3835"/>
                    <a:pt x="22181" y="3710"/>
                  </a:cubicBezTo>
                  <a:cubicBezTo>
                    <a:pt x="22106" y="3634"/>
                    <a:pt x="22031" y="3559"/>
                    <a:pt x="21956" y="3484"/>
                  </a:cubicBezTo>
                  <a:cubicBezTo>
                    <a:pt x="21805" y="3334"/>
                    <a:pt x="21630" y="3183"/>
                    <a:pt x="21455" y="3058"/>
                  </a:cubicBezTo>
                  <a:cubicBezTo>
                    <a:pt x="21329" y="2933"/>
                    <a:pt x="21179" y="2832"/>
                    <a:pt x="21054" y="2732"/>
                  </a:cubicBezTo>
                  <a:cubicBezTo>
                    <a:pt x="21003" y="2682"/>
                    <a:pt x="20928" y="2632"/>
                    <a:pt x="20878" y="2582"/>
                  </a:cubicBezTo>
                  <a:cubicBezTo>
                    <a:pt x="20427" y="2256"/>
                    <a:pt x="19976" y="1955"/>
                    <a:pt x="19475" y="1679"/>
                  </a:cubicBezTo>
                  <a:cubicBezTo>
                    <a:pt x="17570" y="602"/>
                    <a:pt x="15364" y="0"/>
                    <a:pt x="13008"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0" name="Google Shape;3170;p56"/>
            <p:cNvSpPr/>
            <p:nvPr/>
          </p:nvSpPr>
          <p:spPr>
            <a:xfrm>
              <a:off x="6277136" y="2158628"/>
              <a:ext cx="282860" cy="280926"/>
            </a:xfrm>
            <a:custGeom>
              <a:avLst/>
              <a:gdLst/>
              <a:ahLst/>
              <a:cxnLst/>
              <a:rect l="l" t="t" r="r" b="b"/>
              <a:pathLst>
                <a:path w="3509" h="3485" extrusionOk="0">
                  <a:moveTo>
                    <a:pt x="0" y="1"/>
                  </a:moveTo>
                  <a:lnTo>
                    <a:pt x="0" y="3484"/>
                  </a:lnTo>
                  <a:lnTo>
                    <a:pt x="3509" y="3484"/>
                  </a:lnTo>
                  <a:lnTo>
                    <a:pt x="3509" y="1"/>
                  </a:ln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1" name="Google Shape;3171;p56"/>
            <p:cNvSpPr/>
            <p:nvPr/>
          </p:nvSpPr>
          <p:spPr>
            <a:xfrm>
              <a:off x="7077200" y="3441536"/>
              <a:ext cx="282860" cy="282941"/>
            </a:xfrm>
            <a:custGeom>
              <a:avLst/>
              <a:gdLst/>
              <a:ahLst/>
              <a:cxnLst/>
              <a:rect l="l" t="t" r="r" b="b"/>
              <a:pathLst>
                <a:path w="3509" h="3510" extrusionOk="0">
                  <a:moveTo>
                    <a:pt x="0" y="1"/>
                  </a:moveTo>
                  <a:lnTo>
                    <a:pt x="0" y="3509"/>
                  </a:lnTo>
                  <a:lnTo>
                    <a:pt x="3509" y="3509"/>
                  </a:lnTo>
                  <a:lnTo>
                    <a:pt x="3509" y="1"/>
                  </a:ln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2" name="Google Shape;3172;p56"/>
            <p:cNvSpPr/>
            <p:nvPr/>
          </p:nvSpPr>
          <p:spPr>
            <a:xfrm>
              <a:off x="7774163" y="1473765"/>
              <a:ext cx="282941" cy="282941"/>
            </a:xfrm>
            <a:custGeom>
              <a:avLst/>
              <a:gdLst/>
              <a:ahLst/>
              <a:cxnLst/>
              <a:rect l="l" t="t" r="r" b="b"/>
              <a:pathLst>
                <a:path w="3510" h="3510" extrusionOk="0">
                  <a:moveTo>
                    <a:pt x="1" y="0"/>
                  </a:moveTo>
                  <a:lnTo>
                    <a:pt x="1" y="3509"/>
                  </a:lnTo>
                  <a:lnTo>
                    <a:pt x="3509" y="3509"/>
                  </a:lnTo>
                  <a:lnTo>
                    <a:pt x="3509" y="2457"/>
                  </a:lnTo>
                  <a:cubicBezTo>
                    <a:pt x="3384" y="2306"/>
                    <a:pt x="3234" y="2156"/>
                    <a:pt x="3083" y="2031"/>
                  </a:cubicBezTo>
                  <a:cubicBezTo>
                    <a:pt x="3008" y="1955"/>
                    <a:pt x="2933" y="1880"/>
                    <a:pt x="2858" y="1805"/>
                  </a:cubicBezTo>
                  <a:cubicBezTo>
                    <a:pt x="2707" y="1655"/>
                    <a:pt x="2532" y="1504"/>
                    <a:pt x="2357" y="1379"/>
                  </a:cubicBezTo>
                  <a:cubicBezTo>
                    <a:pt x="2231" y="1254"/>
                    <a:pt x="2081" y="1153"/>
                    <a:pt x="1956" y="1053"/>
                  </a:cubicBezTo>
                  <a:cubicBezTo>
                    <a:pt x="1905" y="1003"/>
                    <a:pt x="1830" y="953"/>
                    <a:pt x="1780" y="903"/>
                  </a:cubicBezTo>
                  <a:cubicBezTo>
                    <a:pt x="1329" y="577"/>
                    <a:pt x="878" y="276"/>
                    <a:pt x="377" y="0"/>
                  </a:cubicBezTo>
                  <a:close/>
                </a:path>
              </a:pathLst>
            </a:custGeom>
            <a:solidFill>
              <a:schemeClr val="l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3" name="Google Shape;3173;p56"/>
            <p:cNvSpPr/>
            <p:nvPr/>
          </p:nvSpPr>
          <p:spPr>
            <a:xfrm>
              <a:off x="6806428" y="1447486"/>
              <a:ext cx="291002" cy="565802"/>
            </a:xfrm>
            <a:custGeom>
              <a:avLst/>
              <a:gdLst/>
              <a:ahLst/>
              <a:cxnLst/>
              <a:rect l="l" t="t" r="r" b="b"/>
              <a:pathLst>
                <a:path w="3610" h="7019" extrusionOk="0">
                  <a:moveTo>
                    <a:pt x="1" y="1"/>
                  </a:moveTo>
                  <a:lnTo>
                    <a:pt x="1229" y="7018"/>
                  </a:lnTo>
                  <a:lnTo>
                    <a:pt x="3610" y="4286"/>
                  </a:lnTo>
                  <a:lnTo>
                    <a:pt x="1" y="1"/>
                  </a:ln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4" name="Google Shape;3174;p56"/>
            <p:cNvSpPr/>
            <p:nvPr/>
          </p:nvSpPr>
          <p:spPr>
            <a:xfrm>
              <a:off x="7566106" y="3679981"/>
              <a:ext cx="424331" cy="125268"/>
            </a:xfrm>
            <a:custGeom>
              <a:avLst/>
              <a:gdLst/>
              <a:ahLst/>
              <a:cxnLst/>
              <a:rect l="l" t="t" r="r" b="b"/>
              <a:pathLst>
                <a:path w="5264" h="1554" extrusionOk="0">
                  <a:moveTo>
                    <a:pt x="4436" y="0"/>
                  </a:moveTo>
                  <a:lnTo>
                    <a:pt x="0" y="1554"/>
                  </a:lnTo>
                  <a:lnTo>
                    <a:pt x="5263" y="1554"/>
                  </a:lnTo>
                  <a:lnTo>
                    <a:pt x="4436" y="0"/>
                  </a:ln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5" name="Google Shape;3175;p56"/>
            <p:cNvSpPr/>
            <p:nvPr/>
          </p:nvSpPr>
          <p:spPr>
            <a:xfrm>
              <a:off x="6444807" y="3679497"/>
              <a:ext cx="278911" cy="125752"/>
            </a:xfrm>
            <a:custGeom>
              <a:avLst/>
              <a:gdLst/>
              <a:ahLst/>
              <a:cxnLst/>
              <a:rect l="l" t="t" r="r" b="b"/>
              <a:pathLst>
                <a:path w="3460" h="1560" extrusionOk="0">
                  <a:moveTo>
                    <a:pt x="1128" y="0"/>
                  </a:moveTo>
                  <a:cubicBezTo>
                    <a:pt x="1086" y="0"/>
                    <a:pt x="1044" y="2"/>
                    <a:pt x="1003" y="6"/>
                  </a:cubicBezTo>
                  <a:cubicBezTo>
                    <a:pt x="928" y="6"/>
                    <a:pt x="878" y="6"/>
                    <a:pt x="827" y="31"/>
                  </a:cubicBezTo>
                  <a:cubicBezTo>
                    <a:pt x="677" y="56"/>
                    <a:pt x="552" y="106"/>
                    <a:pt x="451" y="181"/>
                  </a:cubicBezTo>
                  <a:cubicBezTo>
                    <a:pt x="401" y="232"/>
                    <a:pt x="351" y="257"/>
                    <a:pt x="326" y="307"/>
                  </a:cubicBezTo>
                  <a:cubicBezTo>
                    <a:pt x="25" y="608"/>
                    <a:pt x="0" y="1059"/>
                    <a:pt x="151" y="1560"/>
                  </a:cubicBezTo>
                  <a:lnTo>
                    <a:pt x="3459" y="1560"/>
                  </a:lnTo>
                  <a:cubicBezTo>
                    <a:pt x="3259" y="1284"/>
                    <a:pt x="3008" y="1009"/>
                    <a:pt x="2707" y="733"/>
                  </a:cubicBezTo>
                  <a:cubicBezTo>
                    <a:pt x="2222" y="271"/>
                    <a:pt x="1630" y="0"/>
                    <a:pt x="1128"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6" name="Google Shape;3176;p56"/>
            <p:cNvSpPr/>
            <p:nvPr/>
          </p:nvSpPr>
          <p:spPr>
            <a:xfrm>
              <a:off x="6462945" y="3658216"/>
              <a:ext cx="278911" cy="147033"/>
            </a:xfrm>
            <a:custGeom>
              <a:avLst/>
              <a:gdLst/>
              <a:ahLst/>
              <a:cxnLst/>
              <a:rect l="l" t="t" r="r" b="b"/>
              <a:pathLst>
                <a:path w="3460" h="1824" extrusionOk="0">
                  <a:moveTo>
                    <a:pt x="1101" y="0"/>
                  </a:moveTo>
                  <a:cubicBezTo>
                    <a:pt x="790" y="0"/>
                    <a:pt x="517" y="95"/>
                    <a:pt x="327" y="295"/>
                  </a:cubicBezTo>
                  <a:cubicBezTo>
                    <a:pt x="302" y="345"/>
                    <a:pt x="252" y="395"/>
                    <a:pt x="226" y="445"/>
                  </a:cubicBezTo>
                  <a:cubicBezTo>
                    <a:pt x="1" y="796"/>
                    <a:pt x="51" y="1323"/>
                    <a:pt x="302" y="1824"/>
                  </a:cubicBezTo>
                  <a:lnTo>
                    <a:pt x="3460" y="1824"/>
                  </a:lnTo>
                  <a:cubicBezTo>
                    <a:pt x="3334" y="1448"/>
                    <a:pt x="3084" y="1047"/>
                    <a:pt x="2733" y="721"/>
                  </a:cubicBezTo>
                  <a:cubicBezTo>
                    <a:pt x="2220" y="255"/>
                    <a:pt x="1610" y="0"/>
                    <a:pt x="1101"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7" name="Google Shape;3177;p56"/>
            <p:cNvSpPr/>
            <p:nvPr/>
          </p:nvSpPr>
          <p:spPr>
            <a:xfrm>
              <a:off x="6477132" y="3668212"/>
              <a:ext cx="256662" cy="137037"/>
            </a:xfrm>
            <a:custGeom>
              <a:avLst/>
              <a:gdLst/>
              <a:ahLst/>
              <a:cxnLst/>
              <a:rect l="l" t="t" r="r" b="b"/>
              <a:pathLst>
                <a:path w="3184" h="1700" extrusionOk="0">
                  <a:moveTo>
                    <a:pt x="1009" y="0"/>
                  </a:moveTo>
                  <a:cubicBezTo>
                    <a:pt x="785" y="0"/>
                    <a:pt x="583" y="56"/>
                    <a:pt x="426" y="171"/>
                  </a:cubicBezTo>
                  <a:cubicBezTo>
                    <a:pt x="376" y="196"/>
                    <a:pt x="326" y="246"/>
                    <a:pt x="301" y="271"/>
                  </a:cubicBezTo>
                  <a:cubicBezTo>
                    <a:pt x="0" y="597"/>
                    <a:pt x="0" y="1149"/>
                    <a:pt x="276" y="1700"/>
                  </a:cubicBezTo>
                  <a:lnTo>
                    <a:pt x="351" y="1700"/>
                  </a:lnTo>
                  <a:cubicBezTo>
                    <a:pt x="76" y="1174"/>
                    <a:pt x="50" y="622"/>
                    <a:pt x="351" y="321"/>
                  </a:cubicBezTo>
                  <a:cubicBezTo>
                    <a:pt x="426" y="246"/>
                    <a:pt x="502" y="196"/>
                    <a:pt x="602" y="146"/>
                  </a:cubicBezTo>
                  <a:cubicBezTo>
                    <a:pt x="727" y="96"/>
                    <a:pt x="853" y="71"/>
                    <a:pt x="1003" y="71"/>
                  </a:cubicBezTo>
                  <a:cubicBezTo>
                    <a:pt x="1228" y="71"/>
                    <a:pt x="1479" y="121"/>
                    <a:pt x="1705" y="246"/>
                  </a:cubicBezTo>
                  <a:cubicBezTo>
                    <a:pt x="1955" y="347"/>
                    <a:pt x="2206" y="497"/>
                    <a:pt x="2431" y="722"/>
                  </a:cubicBezTo>
                  <a:cubicBezTo>
                    <a:pt x="2757" y="998"/>
                    <a:pt x="2983" y="1349"/>
                    <a:pt x="3108" y="1700"/>
                  </a:cubicBezTo>
                  <a:lnTo>
                    <a:pt x="3183" y="1700"/>
                  </a:lnTo>
                  <a:cubicBezTo>
                    <a:pt x="3108" y="1524"/>
                    <a:pt x="3033" y="1374"/>
                    <a:pt x="2958" y="1224"/>
                  </a:cubicBezTo>
                  <a:cubicBezTo>
                    <a:pt x="2832" y="1023"/>
                    <a:pt x="2657" y="848"/>
                    <a:pt x="2482" y="672"/>
                  </a:cubicBezTo>
                  <a:cubicBezTo>
                    <a:pt x="2027" y="234"/>
                    <a:pt x="1470" y="0"/>
                    <a:pt x="1009"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8" name="Google Shape;3178;p56"/>
            <p:cNvSpPr/>
            <p:nvPr/>
          </p:nvSpPr>
          <p:spPr>
            <a:xfrm>
              <a:off x="5982100" y="1825306"/>
              <a:ext cx="2353812" cy="1775919"/>
            </a:xfrm>
            <a:custGeom>
              <a:avLst/>
              <a:gdLst/>
              <a:ahLst/>
              <a:cxnLst/>
              <a:rect l="l" t="t" r="r" b="b"/>
              <a:pathLst>
                <a:path w="29200" h="22031" extrusionOk="0">
                  <a:moveTo>
                    <a:pt x="5690" y="0"/>
                  </a:moveTo>
                  <a:lnTo>
                    <a:pt x="4613" y="12181"/>
                  </a:lnTo>
                  <a:lnTo>
                    <a:pt x="1" y="16216"/>
                  </a:lnTo>
                  <a:lnTo>
                    <a:pt x="1780" y="22031"/>
                  </a:lnTo>
                  <a:lnTo>
                    <a:pt x="24913" y="22031"/>
                  </a:lnTo>
                  <a:lnTo>
                    <a:pt x="24964" y="22005"/>
                  </a:lnTo>
                  <a:lnTo>
                    <a:pt x="29199" y="20527"/>
                  </a:lnTo>
                  <a:lnTo>
                    <a:pt x="28949" y="1078"/>
                  </a:lnTo>
                  <a:lnTo>
                    <a:pt x="28071" y="0"/>
                  </a:lnTo>
                  <a:close/>
                </a:path>
              </a:pathLst>
            </a:custGeom>
            <a:solidFill>
              <a:srgbClr val="512A8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79" name="Google Shape;3179;p56"/>
            <p:cNvSpPr/>
            <p:nvPr/>
          </p:nvSpPr>
          <p:spPr>
            <a:xfrm>
              <a:off x="6456899" y="1918249"/>
              <a:ext cx="1664838" cy="796024"/>
            </a:xfrm>
            <a:custGeom>
              <a:avLst/>
              <a:gdLst/>
              <a:ahLst/>
              <a:cxnLst/>
              <a:rect l="l" t="t" r="r" b="b"/>
              <a:pathLst>
                <a:path w="20653" h="9875" extrusionOk="0">
                  <a:moveTo>
                    <a:pt x="853" y="0"/>
                  </a:moveTo>
                  <a:lnTo>
                    <a:pt x="226" y="7243"/>
                  </a:lnTo>
                  <a:lnTo>
                    <a:pt x="1" y="9825"/>
                  </a:lnTo>
                  <a:lnTo>
                    <a:pt x="20126" y="9875"/>
                  </a:lnTo>
                  <a:lnTo>
                    <a:pt x="20277" y="7294"/>
                  </a:lnTo>
                  <a:lnTo>
                    <a:pt x="20652" y="0"/>
                  </a:lnTo>
                  <a:close/>
                </a:path>
              </a:pathLst>
            </a:custGeom>
            <a:solidFill>
              <a:schemeClr val="accen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0" name="Google Shape;3180;p56"/>
            <p:cNvSpPr/>
            <p:nvPr/>
          </p:nvSpPr>
          <p:spPr>
            <a:xfrm>
              <a:off x="6456899" y="2502107"/>
              <a:ext cx="1634529" cy="212166"/>
            </a:xfrm>
            <a:custGeom>
              <a:avLst/>
              <a:gdLst/>
              <a:ahLst/>
              <a:cxnLst/>
              <a:rect l="l" t="t" r="r" b="b"/>
              <a:pathLst>
                <a:path w="20277" h="2632" extrusionOk="0">
                  <a:moveTo>
                    <a:pt x="226" y="0"/>
                  </a:moveTo>
                  <a:lnTo>
                    <a:pt x="1" y="2582"/>
                  </a:lnTo>
                  <a:lnTo>
                    <a:pt x="20126" y="2632"/>
                  </a:lnTo>
                  <a:lnTo>
                    <a:pt x="20277" y="51"/>
                  </a:lnTo>
                  <a:lnTo>
                    <a:pt x="226" y="0"/>
                  </a:ln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1" name="Google Shape;3181;p56"/>
            <p:cNvSpPr/>
            <p:nvPr/>
          </p:nvSpPr>
          <p:spPr>
            <a:xfrm>
              <a:off x="6452868" y="2627375"/>
              <a:ext cx="198059" cy="82867"/>
            </a:xfrm>
            <a:custGeom>
              <a:avLst/>
              <a:gdLst/>
              <a:ahLst/>
              <a:cxnLst/>
              <a:rect l="l" t="t" r="r" b="b"/>
              <a:pathLst>
                <a:path w="2457" h="1028" extrusionOk="0">
                  <a:moveTo>
                    <a:pt x="1103" y="0"/>
                  </a:moveTo>
                  <a:cubicBezTo>
                    <a:pt x="677" y="0"/>
                    <a:pt x="301" y="176"/>
                    <a:pt x="51" y="476"/>
                  </a:cubicBezTo>
                  <a:lnTo>
                    <a:pt x="1" y="1028"/>
                  </a:lnTo>
                  <a:lnTo>
                    <a:pt x="2457" y="1028"/>
                  </a:lnTo>
                  <a:cubicBezTo>
                    <a:pt x="2281" y="426"/>
                    <a:pt x="1755" y="0"/>
                    <a:pt x="1103"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2" name="Google Shape;3182;p56"/>
            <p:cNvSpPr/>
            <p:nvPr/>
          </p:nvSpPr>
          <p:spPr>
            <a:xfrm>
              <a:off x="6650849" y="2627375"/>
              <a:ext cx="218292" cy="82867"/>
            </a:xfrm>
            <a:custGeom>
              <a:avLst/>
              <a:gdLst/>
              <a:ahLst/>
              <a:cxnLst/>
              <a:rect l="l" t="t" r="r" b="b"/>
              <a:pathLst>
                <a:path w="2708" h="1028" extrusionOk="0">
                  <a:moveTo>
                    <a:pt x="1354" y="0"/>
                  </a:moveTo>
                  <a:cubicBezTo>
                    <a:pt x="703" y="0"/>
                    <a:pt x="176" y="426"/>
                    <a:pt x="1" y="1028"/>
                  </a:cubicBezTo>
                  <a:lnTo>
                    <a:pt x="2708" y="1028"/>
                  </a:lnTo>
                  <a:cubicBezTo>
                    <a:pt x="2682" y="1003"/>
                    <a:pt x="2682" y="953"/>
                    <a:pt x="2657" y="928"/>
                  </a:cubicBezTo>
                  <a:cubicBezTo>
                    <a:pt x="2482" y="401"/>
                    <a:pt x="1956" y="0"/>
                    <a:pt x="135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3" name="Google Shape;3183;p56"/>
            <p:cNvSpPr/>
            <p:nvPr/>
          </p:nvSpPr>
          <p:spPr>
            <a:xfrm>
              <a:off x="6863017" y="2627375"/>
              <a:ext cx="218292" cy="82867"/>
            </a:xfrm>
            <a:custGeom>
              <a:avLst/>
              <a:gdLst/>
              <a:ahLst/>
              <a:cxnLst/>
              <a:rect l="l" t="t" r="r" b="b"/>
              <a:pathLst>
                <a:path w="2708" h="1028" extrusionOk="0">
                  <a:moveTo>
                    <a:pt x="1354" y="0"/>
                  </a:moveTo>
                  <a:cubicBezTo>
                    <a:pt x="752" y="0"/>
                    <a:pt x="226" y="401"/>
                    <a:pt x="25" y="928"/>
                  </a:cubicBezTo>
                  <a:cubicBezTo>
                    <a:pt x="25" y="953"/>
                    <a:pt x="25" y="1003"/>
                    <a:pt x="0" y="1028"/>
                  </a:cubicBezTo>
                  <a:lnTo>
                    <a:pt x="2707" y="1028"/>
                  </a:lnTo>
                  <a:cubicBezTo>
                    <a:pt x="2532" y="426"/>
                    <a:pt x="2005" y="0"/>
                    <a:pt x="135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4" name="Google Shape;3184;p56"/>
            <p:cNvSpPr/>
            <p:nvPr/>
          </p:nvSpPr>
          <p:spPr>
            <a:xfrm>
              <a:off x="7081231" y="2627375"/>
              <a:ext cx="218211" cy="82867"/>
            </a:xfrm>
            <a:custGeom>
              <a:avLst/>
              <a:gdLst/>
              <a:ahLst/>
              <a:cxnLst/>
              <a:rect l="l" t="t" r="r" b="b"/>
              <a:pathLst>
                <a:path w="2707" h="1028" extrusionOk="0">
                  <a:moveTo>
                    <a:pt x="1354" y="0"/>
                  </a:moveTo>
                  <a:cubicBezTo>
                    <a:pt x="702" y="0"/>
                    <a:pt x="176" y="426"/>
                    <a:pt x="0" y="1028"/>
                  </a:cubicBezTo>
                  <a:lnTo>
                    <a:pt x="2707" y="1028"/>
                  </a:lnTo>
                  <a:cubicBezTo>
                    <a:pt x="2707" y="1003"/>
                    <a:pt x="2682" y="953"/>
                    <a:pt x="2682" y="928"/>
                  </a:cubicBezTo>
                  <a:cubicBezTo>
                    <a:pt x="2481" y="401"/>
                    <a:pt x="1955" y="0"/>
                    <a:pt x="135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5" name="Google Shape;3185;p56"/>
            <p:cNvSpPr/>
            <p:nvPr/>
          </p:nvSpPr>
          <p:spPr>
            <a:xfrm>
              <a:off x="7293319" y="2627375"/>
              <a:ext cx="218292" cy="82867"/>
            </a:xfrm>
            <a:custGeom>
              <a:avLst/>
              <a:gdLst/>
              <a:ahLst/>
              <a:cxnLst/>
              <a:rect l="l" t="t" r="r" b="b"/>
              <a:pathLst>
                <a:path w="2708" h="1028" extrusionOk="0">
                  <a:moveTo>
                    <a:pt x="1354" y="0"/>
                  </a:moveTo>
                  <a:cubicBezTo>
                    <a:pt x="753" y="0"/>
                    <a:pt x="226" y="401"/>
                    <a:pt x="51" y="928"/>
                  </a:cubicBezTo>
                  <a:cubicBezTo>
                    <a:pt x="26" y="953"/>
                    <a:pt x="26" y="1003"/>
                    <a:pt x="1" y="1028"/>
                  </a:cubicBezTo>
                  <a:lnTo>
                    <a:pt x="2708" y="1028"/>
                  </a:lnTo>
                  <a:cubicBezTo>
                    <a:pt x="2557" y="426"/>
                    <a:pt x="2006" y="0"/>
                    <a:pt x="135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6" name="Google Shape;3186;p56"/>
            <p:cNvSpPr/>
            <p:nvPr/>
          </p:nvSpPr>
          <p:spPr>
            <a:xfrm>
              <a:off x="7511533" y="2627375"/>
              <a:ext cx="218292" cy="82867"/>
            </a:xfrm>
            <a:custGeom>
              <a:avLst/>
              <a:gdLst/>
              <a:ahLst/>
              <a:cxnLst/>
              <a:rect l="l" t="t" r="r" b="b"/>
              <a:pathLst>
                <a:path w="2708" h="1028" extrusionOk="0">
                  <a:moveTo>
                    <a:pt x="1354" y="0"/>
                  </a:moveTo>
                  <a:cubicBezTo>
                    <a:pt x="702" y="0"/>
                    <a:pt x="176" y="426"/>
                    <a:pt x="1" y="1028"/>
                  </a:cubicBezTo>
                  <a:lnTo>
                    <a:pt x="2707" y="1028"/>
                  </a:lnTo>
                  <a:cubicBezTo>
                    <a:pt x="2707" y="1003"/>
                    <a:pt x="2682" y="953"/>
                    <a:pt x="2682" y="928"/>
                  </a:cubicBezTo>
                  <a:cubicBezTo>
                    <a:pt x="2482" y="401"/>
                    <a:pt x="1955" y="0"/>
                    <a:pt x="135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7" name="Google Shape;3187;p56"/>
            <p:cNvSpPr/>
            <p:nvPr/>
          </p:nvSpPr>
          <p:spPr>
            <a:xfrm>
              <a:off x="7725716" y="2627375"/>
              <a:ext cx="216196" cy="82867"/>
            </a:xfrm>
            <a:custGeom>
              <a:avLst/>
              <a:gdLst/>
              <a:ahLst/>
              <a:cxnLst/>
              <a:rect l="l" t="t" r="r" b="b"/>
              <a:pathLst>
                <a:path w="2682" h="1028" extrusionOk="0">
                  <a:moveTo>
                    <a:pt x="1329" y="0"/>
                  </a:moveTo>
                  <a:cubicBezTo>
                    <a:pt x="727" y="0"/>
                    <a:pt x="201" y="401"/>
                    <a:pt x="25" y="928"/>
                  </a:cubicBezTo>
                  <a:cubicBezTo>
                    <a:pt x="0" y="953"/>
                    <a:pt x="0" y="1003"/>
                    <a:pt x="0" y="1028"/>
                  </a:cubicBezTo>
                  <a:lnTo>
                    <a:pt x="2682" y="1028"/>
                  </a:lnTo>
                  <a:cubicBezTo>
                    <a:pt x="2532" y="426"/>
                    <a:pt x="1980" y="0"/>
                    <a:pt x="1329"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8" name="Google Shape;3188;p56"/>
            <p:cNvSpPr/>
            <p:nvPr/>
          </p:nvSpPr>
          <p:spPr>
            <a:xfrm>
              <a:off x="7941834" y="2627375"/>
              <a:ext cx="145582" cy="82867"/>
            </a:xfrm>
            <a:custGeom>
              <a:avLst/>
              <a:gdLst/>
              <a:ahLst/>
              <a:cxnLst/>
              <a:rect l="l" t="t" r="r" b="b"/>
              <a:pathLst>
                <a:path w="1806" h="1028" extrusionOk="0">
                  <a:moveTo>
                    <a:pt x="1354" y="0"/>
                  </a:moveTo>
                  <a:cubicBezTo>
                    <a:pt x="728" y="0"/>
                    <a:pt x="176" y="426"/>
                    <a:pt x="1" y="1028"/>
                  </a:cubicBezTo>
                  <a:lnTo>
                    <a:pt x="1805" y="1028"/>
                  </a:lnTo>
                  <a:lnTo>
                    <a:pt x="1730" y="50"/>
                  </a:lnTo>
                  <a:cubicBezTo>
                    <a:pt x="1605" y="25"/>
                    <a:pt x="1480" y="0"/>
                    <a:pt x="1354"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89" name="Google Shape;3189;p56"/>
            <p:cNvSpPr/>
            <p:nvPr/>
          </p:nvSpPr>
          <p:spPr>
            <a:xfrm>
              <a:off x="7703467" y="1976852"/>
              <a:ext cx="91009" cy="90928"/>
            </a:xfrm>
            <a:custGeom>
              <a:avLst/>
              <a:gdLst/>
              <a:ahLst/>
              <a:cxnLst/>
              <a:rect l="l" t="t" r="r" b="b"/>
              <a:pathLst>
                <a:path w="1129" h="1128" extrusionOk="0">
                  <a:moveTo>
                    <a:pt x="577" y="0"/>
                  </a:moveTo>
                  <a:cubicBezTo>
                    <a:pt x="251" y="0"/>
                    <a:pt x="0" y="251"/>
                    <a:pt x="0" y="551"/>
                  </a:cubicBezTo>
                  <a:cubicBezTo>
                    <a:pt x="0" y="877"/>
                    <a:pt x="251" y="1128"/>
                    <a:pt x="577" y="1128"/>
                  </a:cubicBezTo>
                  <a:cubicBezTo>
                    <a:pt x="878" y="1128"/>
                    <a:pt x="1128" y="877"/>
                    <a:pt x="1128" y="551"/>
                  </a:cubicBezTo>
                  <a:cubicBezTo>
                    <a:pt x="1128" y="251"/>
                    <a:pt x="878" y="0"/>
                    <a:pt x="577" y="0"/>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0" name="Google Shape;3190;p56"/>
            <p:cNvSpPr/>
            <p:nvPr/>
          </p:nvSpPr>
          <p:spPr>
            <a:xfrm>
              <a:off x="7826722" y="1976852"/>
              <a:ext cx="88993" cy="90928"/>
            </a:xfrm>
            <a:custGeom>
              <a:avLst/>
              <a:gdLst/>
              <a:ahLst/>
              <a:cxnLst/>
              <a:rect l="l" t="t" r="r" b="b"/>
              <a:pathLst>
                <a:path w="1104" h="1128" extrusionOk="0">
                  <a:moveTo>
                    <a:pt x="552" y="0"/>
                  </a:moveTo>
                  <a:cubicBezTo>
                    <a:pt x="251" y="0"/>
                    <a:pt x="0" y="251"/>
                    <a:pt x="0" y="551"/>
                  </a:cubicBezTo>
                  <a:cubicBezTo>
                    <a:pt x="0" y="877"/>
                    <a:pt x="251" y="1128"/>
                    <a:pt x="552" y="1128"/>
                  </a:cubicBezTo>
                  <a:cubicBezTo>
                    <a:pt x="852" y="1128"/>
                    <a:pt x="1103" y="877"/>
                    <a:pt x="1103" y="551"/>
                  </a:cubicBezTo>
                  <a:cubicBezTo>
                    <a:pt x="1103" y="251"/>
                    <a:pt x="852" y="0"/>
                    <a:pt x="552" y="0"/>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1" name="Google Shape;3191;p56"/>
            <p:cNvSpPr/>
            <p:nvPr/>
          </p:nvSpPr>
          <p:spPr>
            <a:xfrm>
              <a:off x="7947961" y="1976852"/>
              <a:ext cx="90928" cy="90928"/>
            </a:xfrm>
            <a:custGeom>
              <a:avLst/>
              <a:gdLst/>
              <a:ahLst/>
              <a:cxnLst/>
              <a:rect l="l" t="t" r="r" b="b"/>
              <a:pathLst>
                <a:path w="1128" h="1128" extrusionOk="0">
                  <a:moveTo>
                    <a:pt x="577" y="0"/>
                  </a:moveTo>
                  <a:cubicBezTo>
                    <a:pt x="251" y="0"/>
                    <a:pt x="0" y="251"/>
                    <a:pt x="0" y="551"/>
                  </a:cubicBezTo>
                  <a:cubicBezTo>
                    <a:pt x="0" y="877"/>
                    <a:pt x="251" y="1128"/>
                    <a:pt x="577" y="1128"/>
                  </a:cubicBezTo>
                  <a:cubicBezTo>
                    <a:pt x="877" y="1128"/>
                    <a:pt x="1128" y="877"/>
                    <a:pt x="1128" y="551"/>
                  </a:cubicBezTo>
                  <a:cubicBezTo>
                    <a:pt x="1128" y="251"/>
                    <a:pt x="877" y="0"/>
                    <a:pt x="577" y="0"/>
                  </a:cubicBezTo>
                  <a:close/>
                </a:path>
              </a:pathLst>
            </a:custGeom>
            <a:solidFill>
              <a:schemeClr val="accent4"/>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2" name="Google Shape;3192;p56"/>
            <p:cNvSpPr/>
            <p:nvPr/>
          </p:nvSpPr>
          <p:spPr>
            <a:xfrm>
              <a:off x="6541782" y="2166689"/>
              <a:ext cx="163719" cy="70856"/>
            </a:xfrm>
            <a:custGeom>
              <a:avLst/>
              <a:gdLst/>
              <a:ahLst/>
              <a:cxnLst/>
              <a:rect l="l" t="t" r="r" b="b"/>
              <a:pathLst>
                <a:path w="2031" h="879" extrusionOk="0">
                  <a:moveTo>
                    <a:pt x="0" y="1"/>
                  </a:moveTo>
                  <a:lnTo>
                    <a:pt x="0" y="878"/>
                  </a:lnTo>
                  <a:lnTo>
                    <a:pt x="2030" y="878"/>
                  </a:lnTo>
                  <a:lnTo>
                    <a:pt x="2030" y="1"/>
                  </a:ln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3" name="Google Shape;3193;p56"/>
            <p:cNvSpPr/>
            <p:nvPr/>
          </p:nvSpPr>
          <p:spPr>
            <a:xfrm>
              <a:off x="6743793" y="2160643"/>
              <a:ext cx="163719" cy="70776"/>
            </a:xfrm>
            <a:custGeom>
              <a:avLst/>
              <a:gdLst/>
              <a:ahLst/>
              <a:cxnLst/>
              <a:rect l="l" t="t" r="r" b="b"/>
              <a:pathLst>
                <a:path w="2031" h="878" extrusionOk="0">
                  <a:moveTo>
                    <a:pt x="1" y="1"/>
                  </a:moveTo>
                  <a:lnTo>
                    <a:pt x="1" y="878"/>
                  </a:lnTo>
                  <a:lnTo>
                    <a:pt x="2031" y="878"/>
                  </a:lnTo>
                  <a:lnTo>
                    <a:pt x="2031" y="1"/>
                  </a:ln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4" name="Google Shape;3194;p56"/>
            <p:cNvSpPr/>
            <p:nvPr/>
          </p:nvSpPr>
          <p:spPr>
            <a:xfrm>
              <a:off x="7652924" y="2316220"/>
              <a:ext cx="173876" cy="82948"/>
            </a:xfrm>
            <a:custGeom>
              <a:avLst/>
              <a:gdLst/>
              <a:ahLst/>
              <a:cxnLst/>
              <a:rect l="l" t="t" r="r" b="b"/>
              <a:pathLst>
                <a:path w="2157" h="1029" extrusionOk="0">
                  <a:moveTo>
                    <a:pt x="1" y="1"/>
                  </a:moveTo>
                  <a:lnTo>
                    <a:pt x="1" y="1028"/>
                  </a:lnTo>
                  <a:lnTo>
                    <a:pt x="2156" y="1028"/>
                  </a:lnTo>
                  <a:lnTo>
                    <a:pt x="2156" y="1"/>
                  </a:ln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5" name="Google Shape;3195;p56"/>
            <p:cNvSpPr/>
            <p:nvPr/>
          </p:nvSpPr>
          <p:spPr>
            <a:xfrm>
              <a:off x="7865092" y="2316220"/>
              <a:ext cx="171780" cy="82948"/>
            </a:xfrm>
            <a:custGeom>
              <a:avLst/>
              <a:gdLst/>
              <a:ahLst/>
              <a:cxnLst/>
              <a:rect l="l" t="t" r="r" b="b"/>
              <a:pathLst>
                <a:path w="2131" h="1029" extrusionOk="0">
                  <a:moveTo>
                    <a:pt x="1" y="1"/>
                  </a:moveTo>
                  <a:lnTo>
                    <a:pt x="1" y="1028"/>
                  </a:lnTo>
                  <a:lnTo>
                    <a:pt x="2131" y="1028"/>
                  </a:lnTo>
                  <a:lnTo>
                    <a:pt x="2131" y="1"/>
                  </a:ln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6" name="Google Shape;3196;p56"/>
            <p:cNvSpPr/>
            <p:nvPr/>
          </p:nvSpPr>
          <p:spPr>
            <a:xfrm>
              <a:off x="6557904" y="1984913"/>
              <a:ext cx="135505" cy="135425"/>
            </a:xfrm>
            <a:custGeom>
              <a:avLst/>
              <a:gdLst/>
              <a:ahLst/>
              <a:cxnLst/>
              <a:rect l="l" t="t" r="r" b="b"/>
              <a:pathLst>
                <a:path w="1681" h="1680" extrusionOk="0">
                  <a:moveTo>
                    <a:pt x="853" y="0"/>
                  </a:moveTo>
                  <a:cubicBezTo>
                    <a:pt x="377" y="0"/>
                    <a:pt x="1" y="376"/>
                    <a:pt x="1" y="827"/>
                  </a:cubicBezTo>
                  <a:cubicBezTo>
                    <a:pt x="1" y="1304"/>
                    <a:pt x="377" y="1680"/>
                    <a:pt x="853" y="1680"/>
                  </a:cubicBezTo>
                  <a:cubicBezTo>
                    <a:pt x="1304" y="1680"/>
                    <a:pt x="1680" y="1304"/>
                    <a:pt x="1680" y="827"/>
                  </a:cubicBezTo>
                  <a:cubicBezTo>
                    <a:pt x="1680" y="376"/>
                    <a:pt x="1304" y="0"/>
                    <a:pt x="853"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7" name="Google Shape;3197;p56"/>
            <p:cNvSpPr/>
            <p:nvPr/>
          </p:nvSpPr>
          <p:spPr>
            <a:xfrm>
              <a:off x="6755966" y="1984913"/>
              <a:ext cx="133410" cy="135425"/>
            </a:xfrm>
            <a:custGeom>
              <a:avLst/>
              <a:gdLst/>
              <a:ahLst/>
              <a:cxnLst/>
              <a:rect l="l" t="t" r="r" b="b"/>
              <a:pathLst>
                <a:path w="1655" h="1680" extrusionOk="0">
                  <a:moveTo>
                    <a:pt x="827" y="0"/>
                  </a:moveTo>
                  <a:cubicBezTo>
                    <a:pt x="376" y="0"/>
                    <a:pt x="0" y="376"/>
                    <a:pt x="0" y="827"/>
                  </a:cubicBezTo>
                  <a:cubicBezTo>
                    <a:pt x="0" y="1304"/>
                    <a:pt x="376" y="1680"/>
                    <a:pt x="827" y="1680"/>
                  </a:cubicBezTo>
                  <a:cubicBezTo>
                    <a:pt x="1278" y="1680"/>
                    <a:pt x="1654" y="1304"/>
                    <a:pt x="1654" y="827"/>
                  </a:cubicBezTo>
                  <a:cubicBezTo>
                    <a:pt x="1654" y="376"/>
                    <a:pt x="1278" y="0"/>
                    <a:pt x="827" y="0"/>
                  </a:cubicBez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8" name="Google Shape;3198;p56"/>
            <p:cNvSpPr/>
            <p:nvPr/>
          </p:nvSpPr>
          <p:spPr>
            <a:xfrm>
              <a:off x="6062953" y="3132397"/>
              <a:ext cx="196044" cy="468828"/>
            </a:xfrm>
            <a:custGeom>
              <a:avLst/>
              <a:gdLst/>
              <a:ahLst/>
              <a:cxnLst/>
              <a:rect l="l" t="t" r="r" b="b"/>
              <a:pathLst>
                <a:path w="2432" h="5816" extrusionOk="0">
                  <a:moveTo>
                    <a:pt x="0" y="1"/>
                  </a:moveTo>
                  <a:lnTo>
                    <a:pt x="1730" y="5816"/>
                  </a:lnTo>
                  <a:lnTo>
                    <a:pt x="2432" y="5816"/>
                  </a:lnTo>
                  <a:lnTo>
                    <a:pt x="702" y="1"/>
                  </a:ln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199" name="Google Shape;3199;p56"/>
            <p:cNvSpPr/>
            <p:nvPr/>
          </p:nvSpPr>
          <p:spPr>
            <a:xfrm>
              <a:off x="6188222" y="3132397"/>
              <a:ext cx="194028" cy="468828"/>
            </a:xfrm>
            <a:custGeom>
              <a:avLst/>
              <a:gdLst/>
              <a:ahLst/>
              <a:cxnLst/>
              <a:rect l="l" t="t" r="r" b="b"/>
              <a:pathLst>
                <a:path w="2407" h="5816" extrusionOk="0">
                  <a:moveTo>
                    <a:pt x="0" y="1"/>
                  </a:moveTo>
                  <a:lnTo>
                    <a:pt x="1730" y="5816"/>
                  </a:lnTo>
                  <a:lnTo>
                    <a:pt x="2406" y="5816"/>
                  </a:lnTo>
                  <a:lnTo>
                    <a:pt x="702" y="1"/>
                  </a:lnTo>
                  <a:close/>
                </a:path>
              </a:pathLst>
            </a:custGeom>
            <a:solidFill>
              <a:srgbClr val="EB7DFF"/>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0" name="Google Shape;3200;p56"/>
            <p:cNvSpPr/>
            <p:nvPr/>
          </p:nvSpPr>
          <p:spPr>
            <a:xfrm>
              <a:off x="6327599" y="3132397"/>
              <a:ext cx="194028" cy="468828"/>
            </a:xfrm>
            <a:custGeom>
              <a:avLst/>
              <a:gdLst/>
              <a:ahLst/>
              <a:cxnLst/>
              <a:rect l="l" t="t" r="r" b="b"/>
              <a:pathLst>
                <a:path w="2407" h="5816" extrusionOk="0">
                  <a:moveTo>
                    <a:pt x="1" y="1"/>
                  </a:moveTo>
                  <a:lnTo>
                    <a:pt x="1705" y="5816"/>
                  </a:lnTo>
                  <a:lnTo>
                    <a:pt x="2407" y="5816"/>
                  </a:lnTo>
                  <a:lnTo>
                    <a:pt x="702" y="26"/>
                  </a:lnTo>
                  <a:lnTo>
                    <a:pt x="1" y="1"/>
                  </a:ln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1" name="Google Shape;3201;p56"/>
            <p:cNvSpPr/>
            <p:nvPr/>
          </p:nvSpPr>
          <p:spPr>
            <a:xfrm>
              <a:off x="7933773" y="1825306"/>
              <a:ext cx="402163" cy="1773904"/>
            </a:xfrm>
            <a:custGeom>
              <a:avLst/>
              <a:gdLst/>
              <a:ahLst/>
              <a:cxnLst/>
              <a:rect l="l" t="t" r="r" b="b"/>
              <a:pathLst>
                <a:path w="4989" h="22006" extrusionOk="0">
                  <a:moveTo>
                    <a:pt x="3785" y="0"/>
                  </a:moveTo>
                  <a:lnTo>
                    <a:pt x="3610" y="12582"/>
                  </a:lnTo>
                  <a:lnTo>
                    <a:pt x="1" y="16266"/>
                  </a:lnTo>
                  <a:lnTo>
                    <a:pt x="753" y="22005"/>
                  </a:lnTo>
                  <a:lnTo>
                    <a:pt x="4988" y="20527"/>
                  </a:lnTo>
                  <a:lnTo>
                    <a:pt x="4738" y="1078"/>
                  </a:lnTo>
                  <a:lnTo>
                    <a:pt x="3860" y="0"/>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2" name="Google Shape;3202;p56"/>
            <p:cNvSpPr/>
            <p:nvPr/>
          </p:nvSpPr>
          <p:spPr>
            <a:xfrm>
              <a:off x="5982100" y="3124336"/>
              <a:ext cx="1980023" cy="24344"/>
            </a:xfrm>
            <a:custGeom>
              <a:avLst/>
              <a:gdLst/>
              <a:ahLst/>
              <a:cxnLst/>
              <a:rect l="l" t="t" r="r" b="b"/>
              <a:pathLst>
                <a:path w="24563" h="302" extrusionOk="0">
                  <a:moveTo>
                    <a:pt x="1" y="1"/>
                  </a:moveTo>
                  <a:lnTo>
                    <a:pt x="1" y="176"/>
                  </a:lnTo>
                  <a:lnTo>
                    <a:pt x="24563" y="301"/>
                  </a:lnTo>
                  <a:lnTo>
                    <a:pt x="24563" y="126"/>
                  </a:lnTo>
                  <a:lnTo>
                    <a:pt x="4988" y="26"/>
                  </a:lnTo>
                  <a:lnTo>
                    <a:pt x="1" y="1"/>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3" name="Google Shape;3203;p56"/>
            <p:cNvSpPr/>
            <p:nvPr/>
          </p:nvSpPr>
          <p:spPr>
            <a:xfrm>
              <a:off x="7616569" y="2889277"/>
              <a:ext cx="183952" cy="72227"/>
            </a:xfrm>
            <a:custGeom>
              <a:avLst/>
              <a:gdLst/>
              <a:ahLst/>
              <a:cxnLst/>
              <a:rect l="l" t="t" r="r" b="b"/>
              <a:pathLst>
                <a:path w="2282" h="896" extrusionOk="0">
                  <a:moveTo>
                    <a:pt x="1316" y="1"/>
                  </a:moveTo>
                  <a:cubicBezTo>
                    <a:pt x="1247" y="1"/>
                    <a:pt x="1176" y="4"/>
                    <a:pt x="1104" y="9"/>
                  </a:cubicBezTo>
                  <a:cubicBezTo>
                    <a:pt x="477" y="35"/>
                    <a:pt x="1" y="260"/>
                    <a:pt x="1" y="511"/>
                  </a:cubicBezTo>
                  <a:cubicBezTo>
                    <a:pt x="23" y="732"/>
                    <a:pt x="418" y="895"/>
                    <a:pt x="942" y="895"/>
                  </a:cubicBezTo>
                  <a:cubicBezTo>
                    <a:pt x="1011" y="895"/>
                    <a:pt x="1081" y="892"/>
                    <a:pt x="1154" y="887"/>
                  </a:cubicBezTo>
                  <a:cubicBezTo>
                    <a:pt x="1780" y="862"/>
                    <a:pt x="2281" y="636"/>
                    <a:pt x="2281" y="385"/>
                  </a:cubicBezTo>
                  <a:cubicBezTo>
                    <a:pt x="2259" y="164"/>
                    <a:pt x="1845" y="1"/>
                    <a:pt x="1316" y="1"/>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4" name="Google Shape;3204;p56"/>
            <p:cNvSpPr/>
            <p:nvPr/>
          </p:nvSpPr>
          <p:spPr>
            <a:xfrm>
              <a:off x="7644863" y="3008983"/>
              <a:ext cx="185967" cy="73194"/>
            </a:xfrm>
            <a:custGeom>
              <a:avLst/>
              <a:gdLst/>
              <a:ahLst/>
              <a:cxnLst/>
              <a:rect l="l" t="t" r="r" b="b"/>
              <a:pathLst>
                <a:path w="2307" h="908" extrusionOk="0">
                  <a:moveTo>
                    <a:pt x="1248" y="1"/>
                  </a:moveTo>
                  <a:cubicBezTo>
                    <a:pt x="1208" y="1"/>
                    <a:pt x="1169" y="2"/>
                    <a:pt x="1128" y="3"/>
                  </a:cubicBezTo>
                  <a:cubicBezTo>
                    <a:pt x="502" y="28"/>
                    <a:pt x="1" y="254"/>
                    <a:pt x="26" y="504"/>
                  </a:cubicBezTo>
                  <a:cubicBezTo>
                    <a:pt x="26" y="739"/>
                    <a:pt x="487" y="908"/>
                    <a:pt x="1060" y="908"/>
                  </a:cubicBezTo>
                  <a:cubicBezTo>
                    <a:pt x="1099" y="908"/>
                    <a:pt x="1139" y="907"/>
                    <a:pt x="1179" y="905"/>
                  </a:cubicBezTo>
                  <a:cubicBezTo>
                    <a:pt x="1805" y="855"/>
                    <a:pt x="2306" y="630"/>
                    <a:pt x="2281" y="379"/>
                  </a:cubicBezTo>
                  <a:cubicBezTo>
                    <a:pt x="2281" y="168"/>
                    <a:pt x="1820" y="1"/>
                    <a:pt x="1248" y="1"/>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5" name="Google Shape;3205;p56"/>
            <p:cNvSpPr/>
            <p:nvPr/>
          </p:nvSpPr>
          <p:spPr>
            <a:xfrm>
              <a:off x="7359984" y="2968597"/>
              <a:ext cx="183952" cy="73194"/>
            </a:xfrm>
            <a:custGeom>
              <a:avLst/>
              <a:gdLst/>
              <a:ahLst/>
              <a:cxnLst/>
              <a:rect l="l" t="t" r="r" b="b"/>
              <a:pathLst>
                <a:path w="2282" h="908" extrusionOk="0">
                  <a:moveTo>
                    <a:pt x="1247" y="1"/>
                  </a:moveTo>
                  <a:cubicBezTo>
                    <a:pt x="1208" y="1"/>
                    <a:pt x="1169" y="1"/>
                    <a:pt x="1129" y="3"/>
                  </a:cubicBezTo>
                  <a:cubicBezTo>
                    <a:pt x="502" y="28"/>
                    <a:pt x="1" y="254"/>
                    <a:pt x="1" y="504"/>
                  </a:cubicBezTo>
                  <a:cubicBezTo>
                    <a:pt x="24" y="739"/>
                    <a:pt x="487" y="908"/>
                    <a:pt x="1040" y="908"/>
                  </a:cubicBezTo>
                  <a:cubicBezTo>
                    <a:pt x="1077" y="908"/>
                    <a:pt x="1115" y="907"/>
                    <a:pt x="1154" y="905"/>
                  </a:cubicBezTo>
                  <a:cubicBezTo>
                    <a:pt x="1780" y="855"/>
                    <a:pt x="2282" y="629"/>
                    <a:pt x="2282" y="379"/>
                  </a:cubicBezTo>
                  <a:cubicBezTo>
                    <a:pt x="2258" y="168"/>
                    <a:pt x="1817" y="1"/>
                    <a:pt x="1247" y="1"/>
                  </a:cubicBezTo>
                  <a:close/>
                </a:path>
              </a:pathLst>
            </a:custGeom>
            <a:solidFill>
              <a:srgbClr val="21262A">
                <a:alpha val="16520"/>
              </a:srgbClr>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6" name="Google Shape;3206;p56"/>
            <p:cNvSpPr/>
            <p:nvPr/>
          </p:nvSpPr>
          <p:spPr>
            <a:xfrm>
              <a:off x="6353878" y="2797059"/>
              <a:ext cx="1901187" cy="42481"/>
            </a:xfrm>
            <a:custGeom>
              <a:avLst/>
              <a:gdLst/>
              <a:ahLst/>
              <a:cxnLst/>
              <a:rect l="l" t="t" r="r" b="b"/>
              <a:pathLst>
                <a:path w="23585" h="527" extrusionOk="0">
                  <a:moveTo>
                    <a:pt x="1" y="1"/>
                  </a:moveTo>
                  <a:lnTo>
                    <a:pt x="1" y="176"/>
                  </a:lnTo>
                  <a:lnTo>
                    <a:pt x="23585" y="527"/>
                  </a:lnTo>
                  <a:lnTo>
                    <a:pt x="23585" y="351"/>
                  </a:lnTo>
                  <a:lnTo>
                    <a:pt x="1" y="1"/>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7" name="Google Shape;3207;p56"/>
            <p:cNvSpPr/>
            <p:nvPr/>
          </p:nvSpPr>
          <p:spPr>
            <a:xfrm>
              <a:off x="7616569" y="2875654"/>
              <a:ext cx="183952" cy="73194"/>
            </a:xfrm>
            <a:custGeom>
              <a:avLst/>
              <a:gdLst/>
              <a:ahLst/>
              <a:cxnLst/>
              <a:rect l="l" t="t" r="r" b="b"/>
              <a:pathLst>
                <a:path w="2282" h="908" extrusionOk="0">
                  <a:moveTo>
                    <a:pt x="1222" y="1"/>
                  </a:moveTo>
                  <a:cubicBezTo>
                    <a:pt x="1183" y="1"/>
                    <a:pt x="1144" y="1"/>
                    <a:pt x="1104" y="3"/>
                  </a:cubicBezTo>
                  <a:cubicBezTo>
                    <a:pt x="477" y="53"/>
                    <a:pt x="1" y="279"/>
                    <a:pt x="1" y="529"/>
                  </a:cubicBezTo>
                  <a:cubicBezTo>
                    <a:pt x="24" y="740"/>
                    <a:pt x="465" y="908"/>
                    <a:pt x="1035" y="908"/>
                  </a:cubicBezTo>
                  <a:cubicBezTo>
                    <a:pt x="1074" y="908"/>
                    <a:pt x="1114" y="907"/>
                    <a:pt x="1154" y="905"/>
                  </a:cubicBezTo>
                  <a:cubicBezTo>
                    <a:pt x="1780" y="880"/>
                    <a:pt x="2281" y="655"/>
                    <a:pt x="2281" y="404"/>
                  </a:cubicBezTo>
                  <a:cubicBezTo>
                    <a:pt x="2258" y="169"/>
                    <a:pt x="1795" y="1"/>
                    <a:pt x="1222"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8" name="Google Shape;3208;p56"/>
            <p:cNvSpPr/>
            <p:nvPr/>
          </p:nvSpPr>
          <p:spPr>
            <a:xfrm>
              <a:off x="7644863" y="2996408"/>
              <a:ext cx="185967" cy="72146"/>
            </a:xfrm>
            <a:custGeom>
              <a:avLst/>
              <a:gdLst/>
              <a:ahLst/>
              <a:cxnLst/>
              <a:rect l="l" t="t" r="r" b="b"/>
              <a:pathLst>
                <a:path w="2307" h="895" extrusionOk="0">
                  <a:moveTo>
                    <a:pt x="1341" y="0"/>
                  </a:moveTo>
                  <a:cubicBezTo>
                    <a:pt x="1272" y="0"/>
                    <a:pt x="1201" y="3"/>
                    <a:pt x="1128" y="9"/>
                  </a:cubicBezTo>
                  <a:cubicBezTo>
                    <a:pt x="502" y="34"/>
                    <a:pt x="1" y="259"/>
                    <a:pt x="26" y="510"/>
                  </a:cubicBezTo>
                  <a:cubicBezTo>
                    <a:pt x="26" y="732"/>
                    <a:pt x="437" y="895"/>
                    <a:pt x="966" y="895"/>
                  </a:cubicBezTo>
                  <a:cubicBezTo>
                    <a:pt x="1035" y="895"/>
                    <a:pt x="1106" y="892"/>
                    <a:pt x="1179" y="886"/>
                  </a:cubicBezTo>
                  <a:cubicBezTo>
                    <a:pt x="1805" y="861"/>
                    <a:pt x="2306" y="635"/>
                    <a:pt x="2281" y="385"/>
                  </a:cubicBezTo>
                  <a:cubicBezTo>
                    <a:pt x="2281" y="163"/>
                    <a:pt x="1870" y="0"/>
                    <a:pt x="1341"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09" name="Google Shape;3209;p56"/>
            <p:cNvSpPr/>
            <p:nvPr/>
          </p:nvSpPr>
          <p:spPr>
            <a:xfrm>
              <a:off x="7359984" y="2955942"/>
              <a:ext cx="183952" cy="72227"/>
            </a:xfrm>
            <a:custGeom>
              <a:avLst/>
              <a:gdLst/>
              <a:ahLst/>
              <a:cxnLst/>
              <a:rect l="l" t="t" r="r" b="b"/>
              <a:pathLst>
                <a:path w="2282" h="896" extrusionOk="0">
                  <a:moveTo>
                    <a:pt x="1340" y="1"/>
                  </a:moveTo>
                  <a:cubicBezTo>
                    <a:pt x="1272" y="1"/>
                    <a:pt x="1201" y="4"/>
                    <a:pt x="1129" y="10"/>
                  </a:cubicBezTo>
                  <a:cubicBezTo>
                    <a:pt x="502" y="35"/>
                    <a:pt x="1" y="260"/>
                    <a:pt x="1" y="511"/>
                  </a:cubicBezTo>
                  <a:cubicBezTo>
                    <a:pt x="23" y="732"/>
                    <a:pt x="437" y="895"/>
                    <a:pt x="949" y="895"/>
                  </a:cubicBezTo>
                  <a:cubicBezTo>
                    <a:pt x="1016" y="895"/>
                    <a:pt x="1084" y="893"/>
                    <a:pt x="1154" y="887"/>
                  </a:cubicBezTo>
                  <a:cubicBezTo>
                    <a:pt x="1780" y="862"/>
                    <a:pt x="2282" y="636"/>
                    <a:pt x="2282" y="385"/>
                  </a:cubicBezTo>
                  <a:cubicBezTo>
                    <a:pt x="2259" y="164"/>
                    <a:pt x="1865" y="1"/>
                    <a:pt x="1340"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0" name="Google Shape;3210;p56"/>
            <p:cNvSpPr/>
            <p:nvPr/>
          </p:nvSpPr>
          <p:spPr>
            <a:xfrm>
              <a:off x="6772088" y="2949331"/>
              <a:ext cx="121318" cy="92540"/>
            </a:xfrm>
            <a:custGeom>
              <a:avLst/>
              <a:gdLst/>
              <a:ahLst/>
              <a:cxnLst/>
              <a:rect l="l" t="t" r="r" b="b"/>
              <a:pathLst>
                <a:path w="1505" h="1148" extrusionOk="0">
                  <a:moveTo>
                    <a:pt x="1337" y="0"/>
                  </a:moveTo>
                  <a:cubicBezTo>
                    <a:pt x="1186" y="0"/>
                    <a:pt x="894" y="159"/>
                    <a:pt x="602" y="392"/>
                  </a:cubicBezTo>
                  <a:cubicBezTo>
                    <a:pt x="251" y="693"/>
                    <a:pt x="1" y="994"/>
                    <a:pt x="76" y="1119"/>
                  </a:cubicBezTo>
                  <a:cubicBezTo>
                    <a:pt x="95" y="1138"/>
                    <a:pt x="123" y="1147"/>
                    <a:pt x="160" y="1147"/>
                  </a:cubicBezTo>
                  <a:cubicBezTo>
                    <a:pt x="312" y="1147"/>
                    <a:pt x="599" y="986"/>
                    <a:pt x="903" y="743"/>
                  </a:cubicBezTo>
                  <a:cubicBezTo>
                    <a:pt x="1279" y="467"/>
                    <a:pt x="1504" y="142"/>
                    <a:pt x="1429" y="41"/>
                  </a:cubicBezTo>
                  <a:cubicBezTo>
                    <a:pt x="1412" y="13"/>
                    <a:pt x="1381" y="0"/>
                    <a:pt x="1337"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1" name="Google Shape;3211;p56"/>
            <p:cNvSpPr/>
            <p:nvPr/>
          </p:nvSpPr>
          <p:spPr>
            <a:xfrm>
              <a:off x="6877124" y="2949331"/>
              <a:ext cx="121318" cy="92540"/>
            </a:xfrm>
            <a:custGeom>
              <a:avLst/>
              <a:gdLst/>
              <a:ahLst/>
              <a:cxnLst/>
              <a:rect l="l" t="t" r="r" b="b"/>
              <a:pathLst>
                <a:path w="1505" h="1148" extrusionOk="0">
                  <a:moveTo>
                    <a:pt x="1338" y="0"/>
                  </a:moveTo>
                  <a:cubicBezTo>
                    <a:pt x="1187" y="0"/>
                    <a:pt x="894" y="159"/>
                    <a:pt x="602" y="392"/>
                  </a:cubicBezTo>
                  <a:cubicBezTo>
                    <a:pt x="251" y="693"/>
                    <a:pt x="1" y="994"/>
                    <a:pt x="101" y="1119"/>
                  </a:cubicBezTo>
                  <a:cubicBezTo>
                    <a:pt x="115" y="1138"/>
                    <a:pt x="140" y="1147"/>
                    <a:pt x="173" y="1147"/>
                  </a:cubicBezTo>
                  <a:cubicBezTo>
                    <a:pt x="312" y="1147"/>
                    <a:pt x="599" y="986"/>
                    <a:pt x="903" y="743"/>
                  </a:cubicBezTo>
                  <a:cubicBezTo>
                    <a:pt x="1279" y="467"/>
                    <a:pt x="1505" y="142"/>
                    <a:pt x="1429" y="41"/>
                  </a:cubicBezTo>
                  <a:cubicBezTo>
                    <a:pt x="1413" y="13"/>
                    <a:pt x="1381" y="0"/>
                    <a:pt x="1338"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2" name="Google Shape;3212;p56"/>
            <p:cNvSpPr/>
            <p:nvPr/>
          </p:nvSpPr>
          <p:spPr>
            <a:xfrm>
              <a:off x="7000378" y="2949331"/>
              <a:ext cx="121318" cy="92540"/>
            </a:xfrm>
            <a:custGeom>
              <a:avLst/>
              <a:gdLst/>
              <a:ahLst/>
              <a:cxnLst/>
              <a:rect l="l" t="t" r="r" b="b"/>
              <a:pathLst>
                <a:path w="1505" h="1148" extrusionOk="0">
                  <a:moveTo>
                    <a:pt x="1337" y="0"/>
                  </a:moveTo>
                  <a:cubicBezTo>
                    <a:pt x="1186" y="0"/>
                    <a:pt x="894" y="159"/>
                    <a:pt x="602" y="392"/>
                  </a:cubicBezTo>
                  <a:cubicBezTo>
                    <a:pt x="251" y="693"/>
                    <a:pt x="1" y="994"/>
                    <a:pt x="101" y="1119"/>
                  </a:cubicBezTo>
                  <a:cubicBezTo>
                    <a:pt x="115" y="1138"/>
                    <a:pt x="140" y="1147"/>
                    <a:pt x="173" y="1147"/>
                  </a:cubicBezTo>
                  <a:cubicBezTo>
                    <a:pt x="312" y="1147"/>
                    <a:pt x="599" y="986"/>
                    <a:pt x="903" y="743"/>
                  </a:cubicBezTo>
                  <a:cubicBezTo>
                    <a:pt x="1279" y="467"/>
                    <a:pt x="1504" y="142"/>
                    <a:pt x="1429" y="41"/>
                  </a:cubicBezTo>
                  <a:cubicBezTo>
                    <a:pt x="1412" y="13"/>
                    <a:pt x="1381" y="0"/>
                    <a:pt x="1337"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3" name="Google Shape;3213;p56"/>
            <p:cNvSpPr/>
            <p:nvPr/>
          </p:nvSpPr>
          <p:spPr>
            <a:xfrm>
              <a:off x="7091307" y="2949331"/>
              <a:ext cx="121318" cy="92540"/>
            </a:xfrm>
            <a:custGeom>
              <a:avLst/>
              <a:gdLst/>
              <a:ahLst/>
              <a:cxnLst/>
              <a:rect l="l" t="t" r="r" b="b"/>
              <a:pathLst>
                <a:path w="1505" h="1148" extrusionOk="0">
                  <a:moveTo>
                    <a:pt x="1315" y="0"/>
                  </a:moveTo>
                  <a:cubicBezTo>
                    <a:pt x="1171" y="0"/>
                    <a:pt x="894" y="159"/>
                    <a:pt x="602" y="392"/>
                  </a:cubicBezTo>
                  <a:cubicBezTo>
                    <a:pt x="226" y="693"/>
                    <a:pt x="0" y="994"/>
                    <a:pt x="76" y="1119"/>
                  </a:cubicBezTo>
                  <a:cubicBezTo>
                    <a:pt x="90" y="1138"/>
                    <a:pt x="116" y="1147"/>
                    <a:pt x="150" y="1147"/>
                  </a:cubicBezTo>
                  <a:cubicBezTo>
                    <a:pt x="295" y="1147"/>
                    <a:pt x="599" y="986"/>
                    <a:pt x="903" y="743"/>
                  </a:cubicBezTo>
                  <a:cubicBezTo>
                    <a:pt x="1254" y="467"/>
                    <a:pt x="1504" y="142"/>
                    <a:pt x="1404" y="41"/>
                  </a:cubicBezTo>
                  <a:cubicBezTo>
                    <a:pt x="1387" y="13"/>
                    <a:pt x="1357" y="0"/>
                    <a:pt x="1315"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4" name="Google Shape;3214;p56"/>
            <p:cNvSpPr/>
            <p:nvPr/>
          </p:nvSpPr>
          <p:spPr>
            <a:xfrm>
              <a:off x="6343801" y="2902094"/>
              <a:ext cx="293017" cy="103181"/>
            </a:xfrm>
            <a:custGeom>
              <a:avLst/>
              <a:gdLst/>
              <a:ahLst/>
              <a:cxnLst/>
              <a:rect l="l" t="t" r="r" b="b"/>
              <a:pathLst>
                <a:path w="3635" h="1280" extrusionOk="0">
                  <a:moveTo>
                    <a:pt x="1930" y="1"/>
                  </a:moveTo>
                  <a:lnTo>
                    <a:pt x="50" y="853"/>
                  </a:lnTo>
                  <a:cubicBezTo>
                    <a:pt x="0" y="878"/>
                    <a:pt x="0" y="953"/>
                    <a:pt x="50" y="978"/>
                  </a:cubicBezTo>
                  <a:cubicBezTo>
                    <a:pt x="726" y="1204"/>
                    <a:pt x="1348" y="1280"/>
                    <a:pt x="1881" y="1280"/>
                  </a:cubicBezTo>
                  <a:cubicBezTo>
                    <a:pt x="2712" y="1280"/>
                    <a:pt x="3325" y="1095"/>
                    <a:pt x="3584" y="1003"/>
                  </a:cubicBezTo>
                  <a:cubicBezTo>
                    <a:pt x="3634" y="978"/>
                    <a:pt x="3634" y="903"/>
                    <a:pt x="3584" y="878"/>
                  </a:cubicBezTo>
                  <a:lnTo>
                    <a:pt x="1930" y="1"/>
                  </a:ln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5" name="Google Shape;3215;p56"/>
            <p:cNvSpPr/>
            <p:nvPr/>
          </p:nvSpPr>
          <p:spPr>
            <a:xfrm>
              <a:off x="6489224" y="2661715"/>
              <a:ext cx="12253" cy="288987"/>
            </a:xfrm>
            <a:custGeom>
              <a:avLst/>
              <a:gdLst/>
              <a:ahLst/>
              <a:cxnLst/>
              <a:rect l="l" t="t" r="r" b="b"/>
              <a:pathLst>
                <a:path w="152" h="3585" extrusionOk="0">
                  <a:moveTo>
                    <a:pt x="76" y="0"/>
                  </a:moveTo>
                  <a:cubicBezTo>
                    <a:pt x="26" y="0"/>
                    <a:pt x="1" y="25"/>
                    <a:pt x="1" y="76"/>
                  </a:cubicBezTo>
                  <a:lnTo>
                    <a:pt x="1" y="3509"/>
                  </a:lnTo>
                  <a:cubicBezTo>
                    <a:pt x="1" y="3559"/>
                    <a:pt x="26" y="3584"/>
                    <a:pt x="76" y="3584"/>
                  </a:cubicBezTo>
                  <a:cubicBezTo>
                    <a:pt x="126" y="3584"/>
                    <a:pt x="151" y="3559"/>
                    <a:pt x="151" y="3509"/>
                  </a:cubicBezTo>
                  <a:lnTo>
                    <a:pt x="151" y="76"/>
                  </a:lnTo>
                  <a:cubicBezTo>
                    <a:pt x="151" y="25"/>
                    <a:pt x="126" y="0"/>
                    <a:pt x="76"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6" name="Google Shape;3216;p56"/>
            <p:cNvSpPr/>
            <p:nvPr/>
          </p:nvSpPr>
          <p:spPr>
            <a:xfrm>
              <a:off x="6420543" y="2593035"/>
              <a:ext cx="157673" cy="159688"/>
            </a:xfrm>
            <a:custGeom>
              <a:avLst/>
              <a:gdLst/>
              <a:ahLst/>
              <a:cxnLst/>
              <a:rect l="l" t="t" r="r" b="b"/>
              <a:pathLst>
                <a:path w="1956" h="1981" extrusionOk="0">
                  <a:moveTo>
                    <a:pt x="978" y="0"/>
                  </a:moveTo>
                  <a:cubicBezTo>
                    <a:pt x="427" y="0"/>
                    <a:pt x="1" y="451"/>
                    <a:pt x="1" y="1003"/>
                  </a:cubicBezTo>
                  <a:cubicBezTo>
                    <a:pt x="1" y="1554"/>
                    <a:pt x="427" y="1980"/>
                    <a:pt x="978" y="1980"/>
                  </a:cubicBezTo>
                  <a:cubicBezTo>
                    <a:pt x="1529" y="1980"/>
                    <a:pt x="1956" y="1554"/>
                    <a:pt x="1956" y="1003"/>
                  </a:cubicBezTo>
                  <a:cubicBezTo>
                    <a:pt x="1956" y="451"/>
                    <a:pt x="1529" y="0"/>
                    <a:pt x="978" y="0"/>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7" name="Google Shape;3217;p56"/>
            <p:cNvSpPr/>
            <p:nvPr/>
          </p:nvSpPr>
          <p:spPr>
            <a:xfrm>
              <a:off x="7390294" y="3289989"/>
              <a:ext cx="379915" cy="14268"/>
            </a:xfrm>
            <a:custGeom>
              <a:avLst/>
              <a:gdLst/>
              <a:ahLst/>
              <a:cxnLst/>
              <a:rect l="l" t="t" r="r" b="b"/>
              <a:pathLst>
                <a:path w="4713" h="177" extrusionOk="0">
                  <a:moveTo>
                    <a:pt x="101" y="1"/>
                  </a:moveTo>
                  <a:cubicBezTo>
                    <a:pt x="51" y="1"/>
                    <a:pt x="1" y="26"/>
                    <a:pt x="1" y="76"/>
                  </a:cubicBezTo>
                  <a:cubicBezTo>
                    <a:pt x="1" y="126"/>
                    <a:pt x="51" y="176"/>
                    <a:pt x="101" y="176"/>
                  </a:cubicBezTo>
                  <a:lnTo>
                    <a:pt x="4637" y="176"/>
                  </a:lnTo>
                  <a:cubicBezTo>
                    <a:pt x="4687" y="176"/>
                    <a:pt x="4713" y="126"/>
                    <a:pt x="4713" y="76"/>
                  </a:cubicBezTo>
                  <a:cubicBezTo>
                    <a:pt x="4713" y="26"/>
                    <a:pt x="4687" y="1"/>
                    <a:pt x="4637"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8" name="Google Shape;3218;p56"/>
            <p:cNvSpPr/>
            <p:nvPr/>
          </p:nvSpPr>
          <p:spPr>
            <a:xfrm>
              <a:off x="7390294" y="3352623"/>
              <a:ext cx="379915" cy="14268"/>
            </a:xfrm>
            <a:custGeom>
              <a:avLst/>
              <a:gdLst/>
              <a:ahLst/>
              <a:cxnLst/>
              <a:rect l="l" t="t" r="r" b="b"/>
              <a:pathLst>
                <a:path w="4713" h="177" extrusionOk="0">
                  <a:moveTo>
                    <a:pt x="101" y="1"/>
                  </a:moveTo>
                  <a:cubicBezTo>
                    <a:pt x="51" y="1"/>
                    <a:pt x="1" y="26"/>
                    <a:pt x="1" y="76"/>
                  </a:cubicBezTo>
                  <a:cubicBezTo>
                    <a:pt x="1" y="126"/>
                    <a:pt x="51" y="176"/>
                    <a:pt x="101" y="176"/>
                  </a:cubicBezTo>
                  <a:lnTo>
                    <a:pt x="4637" y="176"/>
                  </a:lnTo>
                  <a:cubicBezTo>
                    <a:pt x="4687" y="176"/>
                    <a:pt x="4713" y="126"/>
                    <a:pt x="4713" y="76"/>
                  </a:cubicBezTo>
                  <a:cubicBezTo>
                    <a:pt x="4713" y="26"/>
                    <a:pt x="4687" y="1"/>
                    <a:pt x="4637"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19" name="Google Shape;3219;p56"/>
            <p:cNvSpPr/>
            <p:nvPr/>
          </p:nvSpPr>
          <p:spPr>
            <a:xfrm>
              <a:off x="7390294" y="3413242"/>
              <a:ext cx="379915" cy="14268"/>
            </a:xfrm>
            <a:custGeom>
              <a:avLst/>
              <a:gdLst/>
              <a:ahLst/>
              <a:cxnLst/>
              <a:rect l="l" t="t" r="r" b="b"/>
              <a:pathLst>
                <a:path w="4713" h="177" extrusionOk="0">
                  <a:moveTo>
                    <a:pt x="101" y="1"/>
                  </a:moveTo>
                  <a:cubicBezTo>
                    <a:pt x="51" y="1"/>
                    <a:pt x="1" y="51"/>
                    <a:pt x="1" y="101"/>
                  </a:cubicBezTo>
                  <a:cubicBezTo>
                    <a:pt x="1" y="151"/>
                    <a:pt x="51" y="176"/>
                    <a:pt x="101" y="176"/>
                  </a:cubicBezTo>
                  <a:lnTo>
                    <a:pt x="4637" y="176"/>
                  </a:lnTo>
                  <a:cubicBezTo>
                    <a:pt x="4687" y="176"/>
                    <a:pt x="4713" y="151"/>
                    <a:pt x="4713" y="101"/>
                  </a:cubicBezTo>
                  <a:cubicBezTo>
                    <a:pt x="4713" y="51"/>
                    <a:pt x="4687" y="1"/>
                    <a:pt x="4637"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0" name="Google Shape;3220;p56"/>
            <p:cNvSpPr/>
            <p:nvPr/>
          </p:nvSpPr>
          <p:spPr>
            <a:xfrm>
              <a:off x="7390294" y="3475876"/>
              <a:ext cx="379915" cy="14268"/>
            </a:xfrm>
            <a:custGeom>
              <a:avLst/>
              <a:gdLst/>
              <a:ahLst/>
              <a:cxnLst/>
              <a:rect l="l" t="t" r="r" b="b"/>
              <a:pathLst>
                <a:path w="4713" h="177" extrusionOk="0">
                  <a:moveTo>
                    <a:pt x="101" y="1"/>
                  </a:moveTo>
                  <a:cubicBezTo>
                    <a:pt x="51" y="1"/>
                    <a:pt x="1" y="51"/>
                    <a:pt x="1" y="101"/>
                  </a:cubicBezTo>
                  <a:cubicBezTo>
                    <a:pt x="1" y="151"/>
                    <a:pt x="51" y="176"/>
                    <a:pt x="101" y="176"/>
                  </a:cubicBezTo>
                  <a:lnTo>
                    <a:pt x="4637" y="176"/>
                  </a:lnTo>
                  <a:cubicBezTo>
                    <a:pt x="4687" y="176"/>
                    <a:pt x="4713" y="151"/>
                    <a:pt x="4713" y="101"/>
                  </a:cubicBezTo>
                  <a:cubicBezTo>
                    <a:pt x="4713" y="51"/>
                    <a:pt x="4687" y="1"/>
                    <a:pt x="4637" y="1"/>
                  </a:cubicBezTo>
                  <a:close/>
                </a:path>
              </a:pathLst>
            </a:custGeom>
            <a:solidFill>
              <a:schemeClr val="accent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1" name="Google Shape;3221;p56"/>
            <p:cNvSpPr/>
            <p:nvPr/>
          </p:nvSpPr>
          <p:spPr>
            <a:xfrm>
              <a:off x="7103399" y="1424593"/>
              <a:ext cx="337514" cy="226030"/>
            </a:xfrm>
            <a:custGeom>
              <a:avLst/>
              <a:gdLst/>
              <a:ahLst/>
              <a:cxnLst/>
              <a:rect l="l" t="t" r="r" b="b"/>
              <a:pathLst>
                <a:path w="4187" h="2804" extrusionOk="0">
                  <a:moveTo>
                    <a:pt x="2939" y="1"/>
                  </a:moveTo>
                  <a:cubicBezTo>
                    <a:pt x="2613" y="1"/>
                    <a:pt x="2248" y="59"/>
                    <a:pt x="1881" y="134"/>
                  </a:cubicBezTo>
                  <a:cubicBezTo>
                    <a:pt x="778" y="360"/>
                    <a:pt x="1" y="1137"/>
                    <a:pt x="151" y="1839"/>
                  </a:cubicBezTo>
                  <a:cubicBezTo>
                    <a:pt x="273" y="2428"/>
                    <a:pt x="956" y="2804"/>
                    <a:pt x="1799" y="2804"/>
                  </a:cubicBezTo>
                  <a:cubicBezTo>
                    <a:pt x="1995" y="2804"/>
                    <a:pt x="2199" y="2783"/>
                    <a:pt x="2407" y="2741"/>
                  </a:cubicBezTo>
                  <a:cubicBezTo>
                    <a:pt x="3510" y="2515"/>
                    <a:pt x="4186" y="1763"/>
                    <a:pt x="4136" y="1037"/>
                  </a:cubicBezTo>
                  <a:cubicBezTo>
                    <a:pt x="4086" y="234"/>
                    <a:pt x="3590" y="1"/>
                    <a:pt x="2939"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2" name="Google Shape;3222;p56"/>
            <p:cNvSpPr/>
            <p:nvPr/>
          </p:nvSpPr>
          <p:spPr>
            <a:xfrm>
              <a:off x="7097353" y="1402022"/>
              <a:ext cx="345575" cy="220307"/>
            </a:xfrm>
            <a:custGeom>
              <a:avLst/>
              <a:gdLst/>
              <a:ahLst/>
              <a:cxnLst/>
              <a:rect l="l" t="t" r="r" b="b"/>
              <a:pathLst>
                <a:path w="4287" h="2733" extrusionOk="0">
                  <a:moveTo>
                    <a:pt x="2488" y="1"/>
                  </a:moveTo>
                  <a:cubicBezTo>
                    <a:pt x="2293" y="1"/>
                    <a:pt x="2088" y="21"/>
                    <a:pt x="1880" y="63"/>
                  </a:cubicBezTo>
                  <a:cubicBezTo>
                    <a:pt x="778" y="289"/>
                    <a:pt x="1" y="1066"/>
                    <a:pt x="151" y="1768"/>
                  </a:cubicBezTo>
                  <a:cubicBezTo>
                    <a:pt x="273" y="2357"/>
                    <a:pt x="956" y="2733"/>
                    <a:pt x="1799" y="2733"/>
                  </a:cubicBezTo>
                  <a:cubicBezTo>
                    <a:pt x="1994" y="2733"/>
                    <a:pt x="2199" y="2712"/>
                    <a:pt x="2407" y="2670"/>
                  </a:cubicBezTo>
                  <a:cubicBezTo>
                    <a:pt x="3509" y="2444"/>
                    <a:pt x="4286" y="1667"/>
                    <a:pt x="4136" y="966"/>
                  </a:cubicBezTo>
                  <a:cubicBezTo>
                    <a:pt x="4014" y="376"/>
                    <a:pt x="3331" y="1"/>
                    <a:pt x="2488" y="1"/>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3" name="Google Shape;3223;p56"/>
            <p:cNvSpPr/>
            <p:nvPr/>
          </p:nvSpPr>
          <p:spPr>
            <a:xfrm>
              <a:off x="7111541" y="1410325"/>
              <a:ext cx="311155" cy="198865"/>
            </a:xfrm>
            <a:custGeom>
              <a:avLst/>
              <a:gdLst/>
              <a:ahLst/>
              <a:cxnLst/>
              <a:rect l="l" t="t" r="r" b="b"/>
              <a:pathLst>
                <a:path w="3860" h="2467" extrusionOk="0">
                  <a:moveTo>
                    <a:pt x="2306" y="61"/>
                  </a:moveTo>
                  <a:cubicBezTo>
                    <a:pt x="2582" y="61"/>
                    <a:pt x="2832" y="111"/>
                    <a:pt x="3058" y="186"/>
                  </a:cubicBezTo>
                  <a:cubicBezTo>
                    <a:pt x="3434" y="336"/>
                    <a:pt x="3684" y="587"/>
                    <a:pt x="3734" y="863"/>
                  </a:cubicBezTo>
                  <a:cubicBezTo>
                    <a:pt x="3785" y="1163"/>
                    <a:pt x="3659" y="1489"/>
                    <a:pt x="3384" y="1765"/>
                  </a:cubicBezTo>
                  <a:cubicBezTo>
                    <a:pt x="3083" y="2041"/>
                    <a:pt x="2657" y="2241"/>
                    <a:pt x="2181" y="2341"/>
                  </a:cubicBezTo>
                  <a:cubicBezTo>
                    <a:pt x="1990" y="2381"/>
                    <a:pt x="1804" y="2401"/>
                    <a:pt x="1624" y="2401"/>
                  </a:cubicBezTo>
                  <a:cubicBezTo>
                    <a:pt x="1355" y="2401"/>
                    <a:pt x="1103" y="2356"/>
                    <a:pt x="877" y="2266"/>
                  </a:cubicBezTo>
                  <a:cubicBezTo>
                    <a:pt x="501" y="2141"/>
                    <a:pt x="251" y="1890"/>
                    <a:pt x="201" y="1589"/>
                  </a:cubicBezTo>
                  <a:cubicBezTo>
                    <a:pt x="75" y="988"/>
                    <a:pt x="752" y="311"/>
                    <a:pt x="1729" y="136"/>
                  </a:cubicBezTo>
                  <a:cubicBezTo>
                    <a:pt x="1930" y="86"/>
                    <a:pt x="2105" y="61"/>
                    <a:pt x="2306" y="61"/>
                  </a:cubicBezTo>
                  <a:close/>
                  <a:moveTo>
                    <a:pt x="2303" y="0"/>
                  </a:moveTo>
                  <a:cubicBezTo>
                    <a:pt x="2114" y="0"/>
                    <a:pt x="1920" y="21"/>
                    <a:pt x="1729" y="61"/>
                  </a:cubicBezTo>
                  <a:cubicBezTo>
                    <a:pt x="702" y="261"/>
                    <a:pt x="0" y="963"/>
                    <a:pt x="125" y="1615"/>
                  </a:cubicBezTo>
                  <a:cubicBezTo>
                    <a:pt x="201" y="1915"/>
                    <a:pt x="451" y="2191"/>
                    <a:pt x="852" y="2341"/>
                  </a:cubicBezTo>
                  <a:cubicBezTo>
                    <a:pt x="1078" y="2417"/>
                    <a:pt x="1353" y="2467"/>
                    <a:pt x="1629" y="2467"/>
                  </a:cubicBezTo>
                  <a:cubicBezTo>
                    <a:pt x="1830" y="2467"/>
                    <a:pt x="2005" y="2442"/>
                    <a:pt x="2206" y="2417"/>
                  </a:cubicBezTo>
                  <a:cubicBezTo>
                    <a:pt x="2682" y="2316"/>
                    <a:pt x="3133" y="2091"/>
                    <a:pt x="3434" y="1815"/>
                  </a:cubicBezTo>
                  <a:cubicBezTo>
                    <a:pt x="3734" y="1514"/>
                    <a:pt x="3860" y="1188"/>
                    <a:pt x="3810" y="863"/>
                  </a:cubicBezTo>
                  <a:cubicBezTo>
                    <a:pt x="3734" y="537"/>
                    <a:pt x="3484" y="286"/>
                    <a:pt x="3083" y="136"/>
                  </a:cubicBezTo>
                  <a:cubicBezTo>
                    <a:pt x="2857" y="46"/>
                    <a:pt x="2587" y="0"/>
                    <a:pt x="2303"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4" name="Google Shape;3224;p56"/>
            <p:cNvSpPr/>
            <p:nvPr/>
          </p:nvSpPr>
          <p:spPr>
            <a:xfrm>
              <a:off x="7998423" y="3381562"/>
              <a:ext cx="286972" cy="305754"/>
            </a:xfrm>
            <a:custGeom>
              <a:avLst/>
              <a:gdLst/>
              <a:ahLst/>
              <a:cxnLst/>
              <a:rect l="l" t="t" r="r" b="b"/>
              <a:pathLst>
                <a:path w="3560" h="3793" extrusionOk="0">
                  <a:moveTo>
                    <a:pt x="2291" y="1"/>
                  </a:moveTo>
                  <a:cubicBezTo>
                    <a:pt x="1731" y="1"/>
                    <a:pt x="1223" y="568"/>
                    <a:pt x="753" y="1196"/>
                  </a:cubicBezTo>
                  <a:cubicBezTo>
                    <a:pt x="76" y="2073"/>
                    <a:pt x="1" y="3176"/>
                    <a:pt x="577" y="3602"/>
                  </a:cubicBezTo>
                  <a:cubicBezTo>
                    <a:pt x="750" y="3732"/>
                    <a:pt x="957" y="3793"/>
                    <a:pt x="1179" y="3793"/>
                  </a:cubicBezTo>
                  <a:cubicBezTo>
                    <a:pt x="1729" y="3793"/>
                    <a:pt x="2376" y="3417"/>
                    <a:pt x="2858" y="2775"/>
                  </a:cubicBezTo>
                  <a:cubicBezTo>
                    <a:pt x="3560" y="1872"/>
                    <a:pt x="3560" y="870"/>
                    <a:pt x="3058" y="369"/>
                  </a:cubicBezTo>
                  <a:cubicBezTo>
                    <a:pt x="2791" y="109"/>
                    <a:pt x="2536" y="1"/>
                    <a:pt x="2291"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5" name="Google Shape;3225;p56"/>
            <p:cNvSpPr/>
            <p:nvPr/>
          </p:nvSpPr>
          <p:spPr>
            <a:xfrm>
              <a:off x="7976174" y="3377612"/>
              <a:ext cx="291002" cy="292372"/>
            </a:xfrm>
            <a:custGeom>
              <a:avLst/>
              <a:gdLst/>
              <a:ahLst/>
              <a:cxnLst/>
              <a:rect l="l" t="t" r="r" b="b"/>
              <a:pathLst>
                <a:path w="3610" h="3627" extrusionOk="0">
                  <a:moveTo>
                    <a:pt x="2443" y="1"/>
                  </a:moveTo>
                  <a:cubicBezTo>
                    <a:pt x="1895" y="1"/>
                    <a:pt x="1235" y="377"/>
                    <a:pt x="753" y="1019"/>
                  </a:cubicBezTo>
                  <a:cubicBezTo>
                    <a:pt x="76" y="1921"/>
                    <a:pt x="1" y="2999"/>
                    <a:pt x="577" y="3450"/>
                  </a:cubicBezTo>
                  <a:cubicBezTo>
                    <a:pt x="739" y="3570"/>
                    <a:pt x="936" y="3626"/>
                    <a:pt x="1151" y="3626"/>
                  </a:cubicBezTo>
                  <a:cubicBezTo>
                    <a:pt x="1702" y="3626"/>
                    <a:pt x="2371" y="3254"/>
                    <a:pt x="2858" y="2623"/>
                  </a:cubicBezTo>
                  <a:cubicBezTo>
                    <a:pt x="3535" y="1721"/>
                    <a:pt x="3610" y="643"/>
                    <a:pt x="3034" y="192"/>
                  </a:cubicBezTo>
                  <a:cubicBezTo>
                    <a:pt x="2868" y="62"/>
                    <a:pt x="2664" y="1"/>
                    <a:pt x="2443" y="1"/>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6" name="Google Shape;3226;p56"/>
            <p:cNvSpPr/>
            <p:nvPr/>
          </p:nvSpPr>
          <p:spPr>
            <a:xfrm>
              <a:off x="7986331" y="3389382"/>
              <a:ext cx="256662" cy="266416"/>
            </a:xfrm>
            <a:custGeom>
              <a:avLst/>
              <a:gdLst/>
              <a:ahLst/>
              <a:cxnLst/>
              <a:rect l="l" t="t" r="r" b="b"/>
              <a:pathLst>
                <a:path w="3184" h="3305" extrusionOk="0">
                  <a:moveTo>
                    <a:pt x="2256" y="66"/>
                  </a:moveTo>
                  <a:cubicBezTo>
                    <a:pt x="2444" y="66"/>
                    <a:pt x="2617" y="116"/>
                    <a:pt x="2757" y="222"/>
                  </a:cubicBezTo>
                  <a:cubicBezTo>
                    <a:pt x="2983" y="397"/>
                    <a:pt x="3108" y="723"/>
                    <a:pt x="3083" y="1124"/>
                  </a:cubicBezTo>
                  <a:cubicBezTo>
                    <a:pt x="3033" y="1525"/>
                    <a:pt x="2857" y="1951"/>
                    <a:pt x="2557" y="2352"/>
                  </a:cubicBezTo>
                  <a:cubicBezTo>
                    <a:pt x="2120" y="2916"/>
                    <a:pt x="1538" y="3255"/>
                    <a:pt x="1060" y="3255"/>
                  </a:cubicBezTo>
                  <a:cubicBezTo>
                    <a:pt x="880" y="3255"/>
                    <a:pt x="714" y="3207"/>
                    <a:pt x="577" y="3104"/>
                  </a:cubicBezTo>
                  <a:cubicBezTo>
                    <a:pt x="75" y="2728"/>
                    <a:pt x="151" y="1775"/>
                    <a:pt x="752" y="973"/>
                  </a:cubicBezTo>
                  <a:cubicBezTo>
                    <a:pt x="1185" y="396"/>
                    <a:pt x="1773" y="66"/>
                    <a:pt x="2256" y="66"/>
                  </a:cubicBezTo>
                  <a:close/>
                  <a:moveTo>
                    <a:pt x="2243" y="0"/>
                  </a:moveTo>
                  <a:cubicBezTo>
                    <a:pt x="1745" y="0"/>
                    <a:pt x="1148" y="335"/>
                    <a:pt x="702" y="923"/>
                  </a:cubicBezTo>
                  <a:cubicBezTo>
                    <a:pt x="75" y="1750"/>
                    <a:pt x="0" y="2753"/>
                    <a:pt x="527" y="3154"/>
                  </a:cubicBezTo>
                  <a:cubicBezTo>
                    <a:pt x="677" y="3254"/>
                    <a:pt x="852" y="3304"/>
                    <a:pt x="1053" y="3304"/>
                  </a:cubicBezTo>
                  <a:cubicBezTo>
                    <a:pt x="1554" y="3304"/>
                    <a:pt x="2181" y="2978"/>
                    <a:pt x="2607" y="2377"/>
                  </a:cubicBezTo>
                  <a:cubicBezTo>
                    <a:pt x="2908" y="1976"/>
                    <a:pt x="3108" y="1525"/>
                    <a:pt x="3133" y="1124"/>
                  </a:cubicBezTo>
                  <a:cubicBezTo>
                    <a:pt x="3183" y="698"/>
                    <a:pt x="3058" y="347"/>
                    <a:pt x="2782" y="171"/>
                  </a:cubicBezTo>
                  <a:cubicBezTo>
                    <a:pt x="2630" y="56"/>
                    <a:pt x="2445" y="0"/>
                    <a:pt x="2243"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7" name="Google Shape;3227;p56"/>
            <p:cNvSpPr/>
            <p:nvPr/>
          </p:nvSpPr>
          <p:spPr>
            <a:xfrm>
              <a:off x="7491299" y="1590972"/>
              <a:ext cx="175891" cy="175810"/>
            </a:xfrm>
            <a:custGeom>
              <a:avLst/>
              <a:gdLst/>
              <a:ahLst/>
              <a:cxnLst/>
              <a:rect l="l" t="t" r="r" b="b"/>
              <a:pathLst>
                <a:path w="2182" h="2181" extrusionOk="0">
                  <a:moveTo>
                    <a:pt x="1079" y="0"/>
                  </a:moveTo>
                  <a:lnTo>
                    <a:pt x="803" y="827"/>
                  </a:lnTo>
                  <a:lnTo>
                    <a:pt x="1" y="1128"/>
                  </a:lnTo>
                  <a:lnTo>
                    <a:pt x="828" y="1379"/>
                  </a:lnTo>
                  <a:lnTo>
                    <a:pt x="1129" y="2181"/>
                  </a:lnTo>
                  <a:lnTo>
                    <a:pt x="1379" y="1379"/>
                  </a:lnTo>
                  <a:lnTo>
                    <a:pt x="2181" y="1078"/>
                  </a:lnTo>
                  <a:lnTo>
                    <a:pt x="1379" y="802"/>
                  </a:lnTo>
                  <a:lnTo>
                    <a:pt x="1079" y="0"/>
                  </a:ln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8" name="Google Shape;3228;p56"/>
            <p:cNvSpPr/>
            <p:nvPr/>
          </p:nvSpPr>
          <p:spPr>
            <a:xfrm>
              <a:off x="7650909" y="3615251"/>
              <a:ext cx="177906" cy="175891"/>
            </a:xfrm>
            <a:custGeom>
              <a:avLst/>
              <a:gdLst/>
              <a:ahLst/>
              <a:cxnLst/>
              <a:rect l="l" t="t" r="r" b="b"/>
              <a:pathLst>
                <a:path w="2207" h="2182" extrusionOk="0">
                  <a:moveTo>
                    <a:pt x="1079" y="1"/>
                  </a:moveTo>
                  <a:lnTo>
                    <a:pt x="828" y="803"/>
                  </a:lnTo>
                  <a:lnTo>
                    <a:pt x="1" y="1104"/>
                  </a:lnTo>
                  <a:lnTo>
                    <a:pt x="828" y="1379"/>
                  </a:lnTo>
                  <a:lnTo>
                    <a:pt x="1129" y="2181"/>
                  </a:lnTo>
                  <a:lnTo>
                    <a:pt x="1379" y="1354"/>
                  </a:lnTo>
                  <a:lnTo>
                    <a:pt x="2206" y="1054"/>
                  </a:lnTo>
                  <a:lnTo>
                    <a:pt x="1379" y="803"/>
                  </a:lnTo>
                  <a:lnTo>
                    <a:pt x="1079" y="1"/>
                  </a:ln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29" name="Google Shape;3229;p56"/>
            <p:cNvSpPr/>
            <p:nvPr/>
          </p:nvSpPr>
          <p:spPr>
            <a:xfrm>
              <a:off x="6618524" y="3322314"/>
              <a:ext cx="175891" cy="177906"/>
            </a:xfrm>
            <a:custGeom>
              <a:avLst/>
              <a:gdLst/>
              <a:ahLst/>
              <a:cxnLst/>
              <a:rect l="l" t="t" r="r" b="b"/>
              <a:pathLst>
                <a:path w="2182" h="2207" extrusionOk="0">
                  <a:moveTo>
                    <a:pt x="1078" y="1"/>
                  </a:moveTo>
                  <a:lnTo>
                    <a:pt x="803" y="828"/>
                  </a:lnTo>
                  <a:lnTo>
                    <a:pt x="1" y="1129"/>
                  </a:lnTo>
                  <a:lnTo>
                    <a:pt x="828" y="1379"/>
                  </a:lnTo>
                  <a:lnTo>
                    <a:pt x="1129" y="2206"/>
                  </a:lnTo>
                  <a:lnTo>
                    <a:pt x="1379" y="1379"/>
                  </a:lnTo>
                  <a:lnTo>
                    <a:pt x="2181" y="1079"/>
                  </a:lnTo>
                  <a:lnTo>
                    <a:pt x="1354" y="828"/>
                  </a:lnTo>
                  <a:lnTo>
                    <a:pt x="1078" y="1"/>
                  </a:lnTo>
                  <a:close/>
                </a:path>
              </a:pathLst>
            </a:cu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30" name="Google Shape;3230;p56"/>
            <p:cNvSpPr/>
            <p:nvPr/>
          </p:nvSpPr>
          <p:spPr>
            <a:xfrm>
              <a:off x="6588214" y="1639419"/>
              <a:ext cx="175891" cy="175891"/>
            </a:xfrm>
            <a:custGeom>
              <a:avLst/>
              <a:gdLst/>
              <a:ahLst/>
              <a:cxnLst/>
              <a:rect l="l" t="t" r="r" b="b"/>
              <a:pathLst>
                <a:path w="2182" h="2182" extrusionOk="0">
                  <a:moveTo>
                    <a:pt x="1079" y="1"/>
                  </a:moveTo>
                  <a:lnTo>
                    <a:pt x="803" y="828"/>
                  </a:lnTo>
                  <a:lnTo>
                    <a:pt x="1" y="1103"/>
                  </a:lnTo>
                  <a:lnTo>
                    <a:pt x="828" y="1379"/>
                  </a:lnTo>
                  <a:lnTo>
                    <a:pt x="1129" y="2181"/>
                  </a:lnTo>
                  <a:lnTo>
                    <a:pt x="1379" y="1354"/>
                  </a:lnTo>
                  <a:lnTo>
                    <a:pt x="2181" y="1078"/>
                  </a:lnTo>
                  <a:lnTo>
                    <a:pt x="1354" y="803"/>
                  </a:lnTo>
                  <a:lnTo>
                    <a:pt x="1079" y="1"/>
                  </a:ln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31" name="Google Shape;3231;p56"/>
            <p:cNvSpPr/>
            <p:nvPr/>
          </p:nvSpPr>
          <p:spPr>
            <a:xfrm>
              <a:off x="6968053" y="2104136"/>
              <a:ext cx="145582" cy="145501"/>
            </a:xfrm>
            <a:custGeom>
              <a:avLst/>
              <a:gdLst/>
              <a:ahLst/>
              <a:cxnLst/>
              <a:rect l="l" t="t" r="r" b="b"/>
              <a:pathLst>
                <a:path w="1806" h="1805" extrusionOk="0">
                  <a:moveTo>
                    <a:pt x="527" y="0"/>
                  </a:moveTo>
                  <a:lnTo>
                    <a:pt x="527" y="251"/>
                  </a:lnTo>
                  <a:lnTo>
                    <a:pt x="276" y="251"/>
                  </a:lnTo>
                  <a:lnTo>
                    <a:pt x="276" y="501"/>
                  </a:lnTo>
                  <a:lnTo>
                    <a:pt x="26" y="501"/>
                  </a:lnTo>
                  <a:lnTo>
                    <a:pt x="1" y="1278"/>
                  </a:lnTo>
                  <a:lnTo>
                    <a:pt x="276" y="1278"/>
                  </a:lnTo>
                  <a:lnTo>
                    <a:pt x="251" y="1529"/>
                  </a:lnTo>
                  <a:lnTo>
                    <a:pt x="527" y="1529"/>
                  </a:lnTo>
                  <a:lnTo>
                    <a:pt x="527" y="1805"/>
                  </a:lnTo>
                  <a:lnTo>
                    <a:pt x="1805" y="1805"/>
                  </a:lnTo>
                  <a:lnTo>
                    <a:pt x="1805" y="777"/>
                  </a:lnTo>
                  <a:lnTo>
                    <a:pt x="1028" y="777"/>
                  </a:lnTo>
                  <a:lnTo>
                    <a:pt x="1028" y="1028"/>
                  </a:lnTo>
                  <a:lnTo>
                    <a:pt x="1304" y="1028"/>
                  </a:lnTo>
                  <a:lnTo>
                    <a:pt x="1279" y="1554"/>
                  </a:lnTo>
                  <a:lnTo>
                    <a:pt x="778" y="1554"/>
                  </a:lnTo>
                  <a:lnTo>
                    <a:pt x="778" y="1278"/>
                  </a:lnTo>
                  <a:lnTo>
                    <a:pt x="527" y="1278"/>
                  </a:lnTo>
                  <a:lnTo>
                    <a:pt x="527" y="526"/>
                  </a:lnTo>
                  <a:lnTo>
                    <a:pt x="778" y="526"/>
                  </a:lnTo>
                  <a:lnTo>
                    <a:pt x="778" y="251"/>
                  </a:lnTo>
                  <a:lnTo>
                    <a:pt x="1805" y="276"/>
                  </a:lnTo>
                  <a:lnTo>
                    <a:pt x="1805" y="25"/>
                  </a:lnTo>
                  <a:lnTo>
                    <a:pt x="527" y="0"/>
                  </a:lnTo>
                  <a:close/>
                </a:path>
              </a:pathLst>
            </a:custGeom>
            <a:solidFill>
              <a:schemeClr val="dk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32" name="Google Shape;3232;p56"/>
            <p:cNvSpPr/>
            <p:nvPr/>
          </p:nvSpPr>
          <p:spPr>
            <a:xfrm>
              <a:off x="7133709" y="2106151"/>
              <a:ext cx="145582" cy="145501"/>
            </a:xfrm>
            <a:custGeom>
              <a:avLst/>
              <a:gdLst/>
              <a:ahLst/>
              <a:cxnLst/>
              <a:rect l="l" t="t" r="r" b="b"/>
              <a:pathLst>
                <a:path w="1806" h="1805" extrusionOk="0">
                  <a:moveTo>
                    <a:pt x="1028" y="251"/>
                  </a:moveTo>
                  <a:lnTo>
                    <a:pt x="1028" y="501"/>
                  </a:lnTo>
                  <a:lnTo>
                    <a:pt x="1304" y="526"/>
                  </a:lnTo>
                  <a:lnTo>
                    <a:pt x="1279" y="1028"/>
                  </a:lnTo>
                  <a:lnTo>
                    <a:pt x="527" y="1028"/>
                  </a:lnTo>
                  <a:lnTo>
                    <a:pt x="527" y="501"/>
                  </a:lnTo>
                  <a:lnTo>
                    <a:pt x="778" y="501"/>
                  </a:lnTo>
                  <a:lnTo>
                    <a:pt x="778" y="251"/>
                  </a:lnTo>
                  <a:close/>
                  <a:moveTo>
                    <a:pt x="527" y="0"/>
                  </a:moveTo>
                  <a:lnTo>
                    <a:pt x="527" y="251"/>
                  </a:lnTo>
                  <a:lnTo>
                    <a:pt x="276" y="251"/>
                  </a:lnTo>
                  <a:lnTo>
                    <a:pt x="276" y="501"/>
                  </a:lnTo>
                  <a:lnTo>
                    <a:pt x="1" y="501"/>
                  </a:lnTo>
                  <a:lnTo>
                    <a:pt x="1" y="1780"/>
                  </a:lnTo>
                  <a:lnTo>
                    <a:pt x="502" y="1780"/>
                  </a:lnTo>
                  <a:lnTo>
                    <a:pt x="527" y="1278"/>
                  </a:lnTo>
                  <a:lnTo>
                    <a:pt x="1279" y="1278"/>
                  </a:lnTo>
                  <a:lnTo>
                    <a:pt x="1279" y="1805"/>
                  </a:lnTo>
                  <a:lnTo>
                    <a:pt x="1805" y="1805"/>
                  </a:lnTo>
                  <a:lnTo>
                    <a:pt x="1805" y="526"/>
                  </a:lnTo>
                  <a:lnTo>
                    <a:pt x="1555" y="526"/>
                  </a:lnTo>
                  <a:lnTo>
                    <a:pt x="1555" y="251"/>
                  </a:lnTo>
                  <a:lnTo>
                    <a:pt x="1304" y="251"/>
                  </a:lnTo>
                  <a:lnTo>
                    <a:pt x="1304" y="0"/>
                  </a:lnTo>
                  <a:close/>
                </a:path>
              </a:pathLst>
            </a:custGeom>
            <a:solidFill>
              <a:schemeClr val="dk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33" name="Google Shape;3233;p56"/>
            <p:cNvSpPr/>
            <p:nvPr/>
          </p:nvSpPr>
          <p:spPr>
            <a:xfrm>
              <a:off x="7299364" y="2106151"/>
              <a:ext cx="145582" cy="147516"/>
            </a:xfrm>
            <a:custGeom>
              <a:avLst/>
              <a:gdLst/>
              <a:ahLst/>
              <a:cxnLst/>
              <a:rect l="l" t="t" r="r" b="b"/>
              <a:pathLst>
                <a:path w="1806" h="1830" extrusionOk="0">
                  <a:moveTo>
                    <a:pt x="1" y="0"/>
                  </a:moveTo>
                  <a:lnTo>
                    <a:pt x="1" y="1805"/>
                  </a:lnTo>
                  <a:lnTo>
                    <a:pt x="502" y="1805"/>
                  </a:lnTo>
                  <a:lnTo>
                    <a:pt x="527" y="777"/>
                  </a:lnTo>
                  <a:lnTo>
                    <a:pt x="778" y="777"/>
                  </a:lnTo>
                  <a:lnTo>
                    <a:pt x="778" y="1303"/>
                  </a:lnTo>
                  <a:lnTo>
                    <a:pt x="1029" y="1303"/>
                  </a:lnTo>
                  <a:lnTo>
                    <a:pt x="1029" y="777"/>
                  </a:lnTo>
                  <a:lnTo>
                    <a:pt x="1279" y="777"/>
                  </a:lnTo>
                  <a:lnTo>
                    <a:pt x="1279" y="1805"/>
                  </a:lnTo>
                  <a:lnTo>
                    <a:pt x="1780" y="1830"/>
                  </a:lnTo>
                  <a:lnTo>
                    <a:pt x="1805" y="25"/>
                  </a:lnTo>
                  <a:lnTo>
                    <a:pt x="1304" y="25"/>
                  </a:lnTo>
                  <a:lnTo>
                    <a:pt x="1304" y="276"/>
                  </a:lnTo>
                  <a:lnTo>
                    <a:pt x="1029" y="276"/>
                  </a:lnTo>
                  <a:lnTo>
                    <a:pt x="1029" y="526"/>
                  </a:lnTo>
                  <a:lnTo>
                    <a:pt x="778" y="526"/>
                  </a:lnTo>
                  <a:lnTo>
                    <a:pt x="778" y="276"/>
                  </a:lnTo>
                  <a:lnTo>
                    <a:pt x="527" y="276"/>
                  </a:lnTo>
                  <a:lnTo>
                    <a:pt x="527" y="25"/>
                  </a:lnTo>
                  <a:lnTo>
                    <a:pt x="1" y="0"/>
                  </a:lnTo>
                  <a:close/>
                </a:path>
              </a:pathLst>
            </a:custGeom>
            <a:solidFill>
              <a:schemeClr val="dk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34" name="Google Shape;3234;p56"/>
            <p:cNvSpPr/>
            <p:nvPr/>
          </p:nvSpPr>
          <p:spPr>
            <a:xfrm>
              <a:off x="7465101" y="2108166"/>
              <a:ext cx="145501" cy="145501"/>
            </a:xfrm>
            <a:custGeom>
              <a:avLst/>
              <a:gdLst/>
              <a:ahLst/>
              <a:cxnLst/>
              <a:rect l="l" t="t" r="r" b="b"/>
              <a:pathLst>
                <a:path w="1805" h="1805" extrusionOk="0">
                  <a:moveTo>
                    <a:pt x="0" y="0"/>
                  </a:moveTo>
                  <a:lnTo>
                    <a:pt x="0" y="1805"/>
                  </a:lnTo>
                  <a:lnTo>
                    <a:pt x="1780" y="1805"/>
                  </a:lnTo>
                  <a:lnTo>
                    <a:pt x="1780" y="1554"/>
                  </a:lnTo>
                  <a:lnTo>
                    <a:pt x="501" y="1554"/>
                  </a:lnTo>
                  <a:lnTo>
                    <a:pt x="501" y="1028"/>
                  </a:lnTo>
                  <a:lnTo>
                    <a:pt x="1529" y="1053"/>
                  </a:lnTo>
                  <a:lnTo>
                    <a:pt x="1529" y="777"/>
                  </a:lnTo>
                  <a:lnTo>
                    <a:pt x="526" y="777"/>
                  </a:lnTo>
                  <a:lnTo>
                    <a:pt x="526" y="251"/>
                  </a:lnTo>
                  <a:lnTo>
                    <a:pt x="1805" y="276"/>
                  </a:lnTo>
                  <a:lnTo>
                    <a:pt x="1805" y="25"/>
                  </a:lnTo>
                  <a:lnTo>
                    <a:pt x="0" y="0"/>
                  </a:lnTo>
                  <a:close/>
                </a:path>
              </a:pathLst>
            </a:custGeom>
            <a:solidFill>
              <a:schemeClr val="dk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35" name="Google Shape;3235;p56"/>
            <p:cNvSpPr/>
            <p:nvPr/>
          </p:nvSpPr>
          <p:spPr>
            <a:xfrm>
              <a:off x="6966038" y="2302114"/>
              <a:ext cx="145582" cy="145501"/>
            </a:xfrm>
            <a:custGeom>
              <a:avLst/>
              <a:gdLst/>
              <a:ahLst/>
              <a:cxnLst/>
              <a:rect l="l" t="t" r="r" b="b"/>
              <a:pathLst>
                <a:path w="1806" h="1805" extrusionOk="0">
                  <a:moveTo>
                    <a:pt x="1304" y="276"/>
                  </a:moveTo>
                  <a:lnTo>
                    <a:pt x="1304" y="1554"/>
                  </a:lnTo>
                  <a:lnTo>
                    <a:pt x="527" y="1554"/>
                  </a:lnTo>
                  <a:lnTo>
                    <a:pt x="527" y="276"/>
                  </a:lnTo>
                  <a:close/>
                  <a:moveTo>
                    <a:pt x="276" y="0"/>
                  </a:moveTo>
                  <a:lnTo>
                    <a:pt x="276" y="251"/>
                  </a:lnTo>
                  <a:lnTo>
                    <a:pt x="26" y="251"/>
                  </a:lnTo>
                  <a:lnTo>
                    <a:pt x="1" y="1554"/>
                  </a:lnTo>
                  <a:lnTo>
                    <a:pt x="276" y="1554"/>
                  </a:lnTo>
                  <a:lnTo>
                    <a:pt x="276" y="1805"/>
                  </a:lnTo>
                  <a:lnTo>
                    <a:pt x="1554" y="1805"/>
                  </a:lnTo>
                  <a:lnTo>
                    <a:pt x="1554" y="1554"/>
                  </a:lnTo>
                  <a:lnTo>
                    <a:pt x="1805" y="1554"/>
                  </a:lnTo>
                  <a:lnTo>
                    <a:pt x="1805" y="276"/>
                  </a:lnTo>
                  <a:lnTo>
                    <a:pt x="1554" y="276"/>
                  </a:lnTo>
                  <a:lnTo>
                    <a:pt x="1554" y="25"/>
                  </a:lnTo>
                  <a:lnTo>
                    <a:pt x="276" y="0"/>
                  </a:lnTo>
                  <a:close/>
                </a:path>
              </a:pathLst>
            </a:custGeom>
            <a:solidFill>
              <a:schemeClr val="dk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36" name="Google Shape;3236;p56"/>
            <p:cNvSpPr/>
            <p:nvPr/>
          </p:nvSpPr>
          <p:spPr>
            <a:xfrm>
              <a:off x="7131693" y="2304129"/>
              <a:ext cx="145582" cy="145501"/>
            </a:xfrm>
            <a:custGeom>
              <a:avLst/>
              <a:gdLst/>
              <a:ahLst/>
              <a:cxnLst/>
              <a:rect l="l" t="t" r="r" b="b"/>
              <a:pathLst>
                <a:path w="1806" h="1805" extrusionOk="0">
                  <a:moveTo>
                    <a:pt x="26" y="0"/>
                  </a:moveTo>
                  <a:lnTo>
                    <a:pt x="1" y="1028"/>
                  </a:lnTo>
                  <a:lnTo>
                    <a:pt x="276" y="1028"/>
                  </a:lnTo>
                  <a:lnTo>
                    <a:pt x="276" y="1278"/>
                  </a:lnTo>
                  <a:lnTo>
                    <a:pt x="527" y="1278"/>
                  </a:lnTo>
                  <a:lnTo>
                    <a:pt x="527" y="1529"/>
                  </a:lnTo>
                  <a:lnTo>
                    <a:pt x="778" y="1554"/>
                  </a:lnTo>
                  <a:lnTo>
                    <a:pt x="778" y="1805"/>
                  </a:lnTo>
                  <a:lnTo>
                    <a:pt x="1028" y="1805"/>
                  </a:lnTo>
                  <a:lnTo>
                    <a:pt x="1028" y="1554"/>
                  </a:lnTo>
                  <a:lnTo>
                    <a:pt x="1279" y="1554"/>
                  </a:lnTo>
                  <a:lnTo>
                    <a:pt x="1279" y="1278"/>
                  </a:lnTo>
                  <a:lnTo>
                    <a:pt x="1555" y="1304"/>
                  </a:lnTo>
                  <a:lnTo>
                    <a:pt x="1555" y="1028"/>
                  </a:lnTo>
                  <a:lnTo>
                    <a:pt x="1805" y="1028"/>
                  </a:lnTo>
                  <a:lnTo>
                    <a:pt x="1805" y="0"/>
                  </a:lnTo>
                  <a:lnTo>
                    <a:pt x="1304" y="0"/>
                  </a:lnTo>
                  <a:lnTo>
                    <a:pt x="1304" y="777"/>
                  </a:lnTo>
                  <a:lnTo>
                    <a:pt x="1028" y="777"/>
                  </a:lnTo>
                  <a:lnTo>
                    <a:pt x="1028" y="1028"/>
                  </a:lnTo>
                  <a:lnTo>
                    <a:pt x="778" y="1028"/>
                  </a:lnTo>
                  <a:lnTo>
                    <a:pt x="778" y="777"/>
                  </a:lnTo>
                  <a:lnTo>
                    <a:pt x="527" y="777"/>
                  </a:lnTo>
                  <a:lnTo>
                    <a:pt x="527" y="0"/>
                  </a:lnTo>
                  <a:close/>
                </a:path>
              </a:pathLst>
            </a:custGeom>
            <a:solidFill>
              <a:schemeClr val="dk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37" name="Google Shape;3237;p56"/>
            <p:cNvSpPr/>
            <p:nvPr/>
          </p:nvSpPr>
          <p:spPr>
            <a:xfrm>
              <a:off x="7297349" y="2306144"/>
              <a:ext cx="145582" cy="145501"/>
            </a:xfrm>
            <a:custGeom>
              <a:avLst/>
              <a:gdLst/>
              <a:ahLst/>
              <a:cxnLst/>
              <a:rect l="l" t="t" r="r" b="b"/>
              <a:pathLst>
                <a:path w="1806" h="1805" extrusionOk="0">
                  <a:moveTo>
                    <a:pt x="26" y="0"/>
                  </a:moveTo>
                  <a:lnTo>
                    <a:pt x="1" y="1780"/>
                  </a:lnTo>
                  <a:lnTo>
                    <a:pt x="1805" y="1805"/>
                  </a:lnTo>
                  <a:lnTo>
                    <a:pt x="1805" y="1554"/>
                  </a:lnTo>
                  <a:lnTo>
                    <a:pt x="527" y="1529"/>
                  </a:lnTo>
                  <a:lnTo>
                    <a:pt x="527" y="1028"/>
                  </a:lnTo>
                  <a:lnTo>
                    <a:pt x="1555" y="1028"/>
                  </a:lnTo>
                  <a:lnTo>
                    <a:pt x="1555" y="777"/>
                  </a:lnTo>
                  <a:lnTo>
                    <a:pt x="527" y="752"/>
                  </a:lnTo>
                  <a:lnTo>
                    <a:pt x="527" y="251"/>
                  </a:lnTo>
                  <a:lnTo>
                    <a:pt x="1805" y="251"/>
                  </a:lnTo>
                  <a:lnTo>
                    <a:pt x="1805" y="0"/>
                  </a:lnTo>
                  <a:close/>
                </a:path>
              </a:pathLst>
            </a:custGeom>
            <a:solidFill>
              <a:schemeClr val="dk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sp>
          <p:nvSpPr>
            <p:cNvPr id="3238" name="Google Shape;3238;p56"/>
            <p:cNvSpPr/>
            <p:nvPr/>
          </p:nvSpPr>
          <p:spPr>
            <a:xfrm>
              <a:off x="7463085" y="2306144"/>
              <a:ext cx="145501" cy="147516"/>
            </a:xfrm>
            <a:custGeom>
              <a:avLst/>
              <a:gdLst/>
              <a:ahLst/>
              <a:cxnLst/>
              <a:rect l="l" t="t" r="r" b="b"/>
              <a:pathLst>
                <a:path w="1805" h="1830" extrusionOk="0">
                  <a:moveTo>
                    <a:pt x="1278" y="251"/>
                  </a:moveTo>
                  <a:lnTo>
                    <a:pt x="1278" y="702"/>
                  </a:lnTo>
                  <a:lnTo>
                    <a:pt x="1028" y="702"/>
                  </a:lnTo>
                  <a:lnTo>
                    <a:pt x="1003" y="928"/>
                  </a:lnTo>
                  <a:lnTo>
                    <a:pt x="501" y="928"/>
                  </a:lnTo>
                  <a:lnTo>
                    <a:pt x="526" y="276"/>
                  </a:lnTo>
                  <a:lnTo>
                    <a:pt x="1278" y="251"/>
                  </a:lnTo>
                  <a:close/>
                  <a:moveTo>
                    <a:pt x="0" y="0"/>
                  </a:moveTo>
                  <a:lnTo>
                    <a:pt x="0" y="1805"/>
                  </a:lnTo>
                  <a:lnTo>
                    <a:pt x="501" y="1805"/>
                  </a:lnTo>
                  <a:lnTo>
                    <a:pt x="501" y="1304"/>
                  </a:lnTo>
                  <a:lnTo>
                    <a:pt x="777" y="1304"/>
                  </a:lnTo>
                  <a:lnTo>
                    <a:pt x="777" y="1554"/>
                  </a:lnTo>
                  <a:lnTo>
                    <a:pt x="1028" y="1554"/>
                  </a:lnTo>
                  <a:lnTo>
                    <a:pt x="1028" y="1805"/>
                  </a:lnTo>
                  <a:lnTo>
                    <a:pt x="1779" y="1830"/>
                  </a:lnTo>
                  <a:lnTo>
                    <a:pt x="1805" y="1554"/>
                  </a:lnTo>
                  <a:lnTo>
                    <a:pt x="1529" y="1554"/>
                  </a:lnTo>
                  <a:lnTo>
                    <a:pt x="1529" y="1304"/>
                  </a:lnTo>
                  <a:lnTo>
                    <a:pt x="1278" y="1304"/>
                  </a:lnTo>
                  <a:lnTo>
                    <a:pt x="1278" y="1053"/>
                  </a:lnTo>
                  <a:lnTo>
                    <a:pt x="1805" y="1053"/>
                  </a:lnTo>
                  <a:lnTo>
                    <a:pt x="1805" y="276"/>
                  </a:lnTo>
                  <a:lnTo>
                    <a:pt x="1554" y="276"/>
                  </a:lnTo>
                  <a:lnTo>
                    <a:pt x="1554" y="25"/>
                  </a:lnTo>
                  <a:lnTo>
                    <a:pt x="0" y="0"/>
                  </a:lnTo>
                  <a:close/>
                </a:path>
              </a:pathLst>
            </a:custGeom>
            <a:solidFill>
              <a:schemeClr val="dk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grpSp>
      <p:sp>
        <p:nvSpPr>
          <p:cNvPr id="3239" name="Google Shape;3239;p56"/>
          <p:cNvSpPr/>
          <p:nvPr/>
        </p:nvSpPr>
        <p:spPr>
          <a:xfrm rot="7472203">
            <a:off x="9984856" y="8287249"/>
            <a:ext cx="328204" cy="662642"/>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panose="020B0604020202020204"/>
              <a:cs typeface="Arial" panose="020B0604020202020204"/>
              <a:sym typeface="Arial" panose="020B0604020202020204"/>
            </a:endParaRPr>
          </a:p>
        </p:txBody>
      </p:sp>
      <p:pic>
        <p:nvPicPr>
          <p:cNvPr id="3" name="Picture 2">
            <a:extLst>
              <a:ext uri="{FF2B5EF4-FFF2-40B4-BE49-F238E27FC236}">
                <a16:creationId xmlns:a16="http://schemas.microsoft.com/office/drawing/2014/main" id="{98BB102B-75EA-4D3A-80FF-DF904A52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943" y="3613163"/>
            <a:ext cx="8919358" cy="5054303"/>
          </a:xfrm>
          <a:prstGeom prst="rect">
            <a:avLst/>
          </a:prstGeom>
        </p:spPr>
      </p:pic>
      <p:sp>
        <p:nvSpPr>
          <p:cNvPr id="78" name="Google Shape;376;p31">
            <a:extLst>
              <a:ext uri="{FF2B5EF4-FFF2-40B4-BE49-F238E27FC236}">
                <a16:creationId xmlns:a16="http://schemas.microsoft.com/office/drawing/2014/main" id="{6AFE0232-DA24-4F8B-901E-28F49D6808D3}"/>
              </a:ext>
            </a:extLst>
          </p:cNvPr>
          <p:cNvSpPr txBox="1">
            <a:spLocks/>
          </p:cNvSpPr>
          <p:nvPr/>
        </p:nvSpPr>
        <p:spPr>
          <a:xfrm>
            <a:off x="1887368" y="886152"/>
            <a:ext cx="11015980" cy="207772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300"/>
              <a:buFont typeface="Press Start 2P" panose="00000500000000000000"/>
              <a:buNone/>
              <a:defRPr sz="2300" b="0" i="0" u="none" strike="noStrike" cap="none">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9600" kern="0" dirty="0" err="1"/>
              <a:t>Mekanik</a:t>
            </a:r>
            <a:r>
              <a:rPr lang="en-US" sz="9600" kern="0" dirty="0"/>
              <a:t> Crafting</a:t>
            </a:r>
            <a:endParaRPr lang="en-ID" sz="9600" kern="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4074" b="19675"/>
          <a:stretch>
            <a:fillRect/>
          </a:stretch>
        </p:blipFill>
        <p:spPr>
          <a:xfrm>
            <a:off x="0" y="0"/>
            <a:ext cx="18288000" cy="10287000"/>
          </a:xfrm>
          <a:prstGeom prst="rect">
            <a:avLst/>
          </a:prstGeom>
        </p:spPr>
      </p:pic>
      <p:sp>
        <p:nvSpPr>
          <p:cNvPr id="3" name="Freeform 3"/>
          <p:cNvSpPr/>
          <p:nvPr/>
        </p:nvSpPr>
        <p:spPr>
          <a:xfrm>
            <a:off x="1381511" y="3054137"/>
            <a:ext cx="15395973" cy="3752768"/>
          </a:xfrm>
          <a:custGeom>
            <a:avLst/>
            <a:gdLst/>
            <a:ahLst/>
            <a:cxnLst/>
            <a:rect l="l" t="t" r="r" b="b"/>
            <a:pathLst>
              <a:path w="15395973" h="3752768">
                <a:moveTo>
                  <a:pt x="0" y="0"/>
                </a:moveTo>
                <a:lnTo>
                  <a:pt x="15395973" y="0"/>
                </a:lnTo>
                <a:lnTo>
                  <a:pt x="15395973" y="3752768"/>
                </a:lnTo>
                <a:lnTo>
                  <a:pt x="0" y="3752768"/>
                </a:lnTo>
                <a:lnTo>
                  <a:pt x="0" y="0"/>
                </a:lnTo>
                <a:close/>
              </a:path>
            </a:pathLst>
          </a:custGeom>
          <a:blipFill>
            <a:blip r:embed="rId3"/>
            <a:stretch>
              <a:fillRect/>
            </a:stretch>
          </a:blipFill>
        </p:spPr>
      </p:sp>
      <p:sp>
        <p:nvSpPr>
          <p:cNvPr id="4" name="Freeform 4"/>
          <p:cNvSpPr/>
          <p:nvPr/>
        </p:nvSpPr>
        <p:spPr>
          <a:xfrm>
            <a:off x="-609794" y="1124562"/>
            <a:ext cx="2979667" cy="1040175"/>
          </a:xfrm>
          <a:custGeom>
            <a:avLst/>
            <a:gdLst/>
            <a:ahLst/>
            <a:cxnLst/>
            <a:rect l="l" t="t" r="r" b="b"/>
            <a:pathLst>
              <a:path w="2979667" h="1040175">
                <a:moveTo>
                  <a:pt x="0" y="0"/>
                </a:moveTo>
                <a:lnTo>
                  <a:pt x="2979667" y="0"/>
                </a:lnTo>
                <a:lnTo>
                  <a:pt x="2979667" y="1040175"/>
                </a:lnTo>
                <a:lnTo>
                  <a:pt x="0" y="1040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35806" y="2164737"/>
            <a:ext cx="2547760" cy="889400"/>
          </a:xfrm>
          <a:custGeom>
            <a:avLst/>
            <a:gdLst/>
            <a:ahLst/>
            <a:cxnLst/>
            <a:rect l="l" t="t" r="r" b="b"/>
            <a:pathLst>
              <a:path w="2547760" h="889400">
                <a:moveTo>
                  <a:pt x="0" y="0"/>
                </a:moveTo>
                <a:lnTo>
                  <a:pt x="2547761" y="0"/>
                </a:lnTo>
                <a:lnTo>
                  <a:pt x="2547761" y="889400"/>
                </a:lnTo>
                <a:lnTo>
                  <a:pt x="0" y="889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587161" y="479217"/>
            <a:ext cx="1848646" cy="645345"/>
          </a:xfrm>
          <a:custGeom>
            <a:avLst/>
            <a:gdLst/>
            <a:ahLst/>
            <a:cxnLst/>
            <a:rect l="l" t="t" r="r" b="b"/>
            <a:pathLst>
              <a:path w="1848646" h="645345">
                <a:moveTo>
                  <a:pt x="0" y="0"/>
                </a:moveTo>
                <a:lnTo>
                  <a:pt x="1848645" y="0"/>
                </a:lnTo>
                <a:lnTo>
                  <a:pt x="1848645" y="645345"/>
                </a:lnTo>
                <a:lnTo>
                  <a:pt x="0" y="6453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99897" y="9280929"/>
            <a:ext cx="9293948" cy="1402541"/>
          </a:xfrm>
          <a:custGeom>
            <a:avLst/>
            <a:gdLst/>
            <a:ahLst/>
            <a:cxnLst/>
            <a:rect l="l" t="t" r="r" b="b"/>
            <a:pathLst>
              <a:path w="9293948" h="1402541">
                <a:moveTo>
                  <a:pt x="0" y="0"/>
                </a:moveTo>
                <a:lnTo>
                  <a:pt x="9293949" y="0"/>
                </a:lnTo>
                <a:lnTo>
                  <a:pt x="9293949" y="1402541"/>
                </a:lnTo>
                <a:lnTo>
                  <a:pt x="0" y="1402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994052" y="9280929"/>
            <a:ext cx="9293948" cy="1402541"/>
          </a:xfrm>
          <a:custGeom>
            <a:avLst/>
            <a:gdLst/>
            <a:ahLst/>
            <a:cxnLst/>
            <a:rect l="l" t="t" r="r" b="b"/>
            <a:pathLst>
              <a:path w="9293948" h="1402541">
                <a:moveTo>
                  <a:pt x="0" y="0"/>
                </a:moveTo>
                <a:lnTo>
                  <a:pt x="9293948" y="0"/>
                </a:lnTo>
                <a:lnTo>
                  <a:pt x="9293948" y="1402541"/>
                </a:lnTo>
                <a:lnTo>
                  <a:pt x="0" y="1402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4845057" y="4490804"/>
            <a:ext cx="8468881" cy="965158"/>
          </a:xfrm>
          <a:prstGeom prst="rect">
            <a:avLst/>
          </a:prstGeom>
        </p:spPr>
        <p:txBody>
          <a:bodyPr lIns="0" tIns="0" rIns="0" bIns="0" rtlCol="0" anchor="t">
            <a:spAutoFit/>
          </a:bodyPr>
          <a:lstStyle/>
          <a:p>
            <a:pPr algn="ctr">
              <a:lnSpc>
                <a:spcPts val="6746"/>
              </a:lnSpc>
            </a:pPr>
            <a:r>
              <a:rPr lang="en-US" sz="6955">
                <a:solidFill>
                  <a:srgbClr val="FFFFFF"/>
                </a:solidFill>
                <a:latin typeface="Arcade Gamer"/>
              </a:rPr>
              <a:t>terima kasih</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TextBox 14"/>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SARAN</a:t>
            </a:r>
          </a:p>
        </p:txBody>
      </p:sp>
      <p:sp>
        <p:nvSpPr>
          <p:cNvPr id="15" name="TextBox 15"/>
          <p:cNvSpPr txBox="1"/>
          <p:nvPr/>
        </p:nvSpPr>
        <p:spPr>
          <a:xfrm>
            <a:off x="690434" y="1662948"/>
            <a:ext cx="16568866" cy="4600575"/>
          </a:xfrm>
          <a:prstGeom prst="rect">
            <a:avLst/>
          </a:prstGeom>
        </p:spPr>
        <p:txBody>
          <a:bodyPr lIns="0" tIns="0" rIns="0" bIns="0" rtlCol="0" anchor="t">
            <a:spAutoFit/>
          </a:bodyPr>
          <a:lstStyle/>
          <a:p>
            <a:pPr algn="ctr">
              <a:lnSpc>
                <a:spcPts val="3621"/>
              </a:lnSpc>
            </a:pPr>
            <a:r>
              <a:rPr lang="en-US" sz="3018">
                <a:solidFill>
                  <a:srgbClr val="FFFFFF"/>
                </a:solidFill>
                <a:latin typeface="Arcade Gamer"/>
              </a:rPr>
              <a:t>FOKUS PADA GAMEPLAY YANG MENARIK: PASTIKAN GAME INI MENAWARKAN VARIASI DAN TANTANGAN YANG MENARIK UNTUK PEMAIN. KOMBINASIKAN ELEMEN PENDIDIKAN DENGAN GAMEPLAY YANG MENYENANGKAN AGAR PEMAIN MERASA TERLIBAT DAN TERUS KEMBALI BERMAIN.</a:t>
            </a:r>
          </a:p>
          <a:p>
            <a:pPr algn="ctr">
              <a:lnSpc>
                <a:spcPts val="3621"/>
              </a:lnSpc>
            </a:pPr>
            <a:r>
              <a:rPr lang="en-US" sz="3018">
                <a:solidFill>
                  <a:srgbClr val="FFFFFF"/>
                </a:solidFill>
                <a:latin typeface="Arcade Gamer"/>
              </a:rPr>
              <a:t>Desain visual yang menarik: Perhatikan estetika dan grafis game agar menarik minat pemain. Gunakan warna-warna cerah dan desain yang menarik untuk menciptakan pengalaman visual yang menyenangkan.</a:t>
            </a:r>
          </a:p>
          <a:p>
            <a:pPr marL="0" lvl="0" indent="0" algn="ctr">
              <a:lnSpc>
                <a:spcPts val="3621"/>
              </a:lnSpc>
              <a:spcBef>
                <a:spcPct val="0"/>
              </a:spcBef>
            </a:pPr>
            <a:endParaRPr lang="en-US" sz="3018">
              <a:solidFill>
                <a:srgbClr val="FFFFFF"/>
              </a:solidFill>
              <a:latin typeface="Arcade Gamer"/>
            </a:endParaRPr>
          </a:p>
        </p:txBody>
      </p:sp>
      <p:sp>
        <p:nvSpPr>
          <p:cNvPr id="16" name="Freeform 1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TextBox 14"/>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SARAN</a:t>
            </a:r>
          </a:p>
        </p:txBody>
      </p:sp>
      <p:sp>
        <p:nvSpPr>
          <p:cNvPr id="15" name="TextBox 15"/>
          <p:cNvSpPr txBox="1"/>
          <p:nvPr/>
        </p:nvSpPr>
        <p:spPr>
          <a:xfrm>
            <a:off x="690434" y="2805948"/>
            <a:ext cx="16568866" cy="2314575"/>
          </a:xfrm>
          <a:prstGeom prst="rect">
            <a:avLst/>
          </a:prstGeom>
        </p:spPr>
        <p:txBody>
          <a:bodyPr lIns="0" tIns="0" rIns="0" bIns="0" rtlCol="0" anchor="t">
            <a:spAutoFit/>
          </a:bodyPr>
          <a:lstStyle/>
          <a:p>
            <a:pPr marL="0" lvl="0" indent="0" algn="ctr">
              <a:lnSpc>
                <a:spcPts val="3621"/>
              </a:lnSpc>
              <a:spcBef>
                <a:spcPct val="0"/>
              </a:spcBef>
            </a:pPr>
            <a:r>
              <a:rPr lang="en-US" sz="3018">
                <a:solidFill>
                  <a:srgbClr val="FFFFFF"/>
                </a:solidFill>
                <a:latin typeface="Arcade Gamer"/>
              </a:rPr>
              <a:t>INTEGRASI DENGAN TEKNOLOGI MOBILE: JIKA MEMUNGKINKAN, PERTIMBANGKAN UNTUK MENGEMBANGKAN VERSI MOBILE DARI GAME INI. PONSEL PINTAR TELAH MENJADI PLATFORM POPULER UNTUK PERMAINAN, SEHINGGA DAPAT MENINGKATKAN JANGKAUAN DAN KETERLIBATAN PEMAIN.</a:t>
            </a:r>
          </a:p>
        </p:txBody>
      </p:sp>
      <p:sp>
        <p:nvSpPr>
          <p:cNvPr id="16" name="Freeform 1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TextBox 14"/>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KESIMPULAN</a:t>
            </a:r>
          </a:p>
        </p:txBody>
      </p:sp>
      <p:sp>
        <p:nvSpPr>
          <p:cNvPr id="15" name="TextBox 15"/>
          <p:cNvSpPr txBox="1"/>
          <p:nvPr/>
        </p:nvSpPr>
        <p:spPr>
          <a:xfrm>
            <a:off x="690434" y="2348748"/>
            <a:ext cx="16568866" cy="3228975"/>
          </a:xfrm>
          <a:prstGeom prst="rect">
            <a:avLst/>
          </a:prstGeom>
        </p:spPr>
        <p:txBody>
          <a:bodyPr lIns="0" tIns="0" rIns="0" bIns="0" rtlCol="0" anchor="t">
            <a:spAutoFit/>
          </a:bodyPr>
          <a:lstStyle/>
          <a:p>
            <a:pPr marL="0" lvl="0" indent="0" algn="ctr">
              <a:lnSpc>
                <a:spcPts val="3621"/>
              </a:lnSpc>
              <a:spcBef>
                <a:spcPct val="0"/>
              </a:spcBef>
            </a:pPr>
            <a:r>
              <a:rPr lang="en-US" sz="3018">
                <a:solidFill>
                  <a:srgbClr val="FFFFFF"/>
                </a:solidFill>
                <a:latin typeface="Arcade Gamer"/>
              </a:rPr>
              <a:t>GAME BERTEMA DAUR ULANG SAMPAH MEMILIKI POTENSI UNTUK MENYAMPAIKAN PESAN PENTING TENTANG KEBERLANJUTAN DAN KESADARAN LINGKUNGAN KEPADA PEMAIN. DENGAN KOMBINASI YANG TEPAT ANTARA ASPEK EDUKATIF DAN GAMEPLAY YANG MENARIK, GAME INI DAPAT MENJADI ALAT YANG EFEKTIF UNTUK MENINGKATKAN PENGETAHUAN DAN MEMBANGUN KEBIASAAN POSITIF TERKAIT PENGELOLAAN SAMPAH.</a:t>
            </a:r>
          </a:p>
        </p:txBody>
      </p:sp>
      <p:sp>
        <p:nvSpPr>
          <p:cNvPr id="16" name="Freeform 1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03755" y="6533623"/>
            <a:ext cx="3013653" cy="3013653"/>
          </a:xfrm>
          <a:custGeom>
            <a:avLst/>
            <a:gdLst/>
            <a:ahLst/>
            <a:cxnLst/>
            <a:rect l="l" t="t" r="r" b="b"/>
            <a:pathLst>
              <a:path w="3013653" h="3013653">
                <a:moveTo>
                  <a:pt x="0" y="0"/>
                </a:moveTo>
                <a:lnTo>
                  <a:pt x="3013653" y="0"/>
                </a:lnTo>
                <a:lnTo>
                  <a:pt x="3013653" y="3013653"/>
                </a:lnTo>
                <a:lnTo>
                  <a:pt x="0" y="30136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896317" y="6824198"/>
            <a:ext cx="2801266" cy="2623004"/>
          </a:xfrm>
          <a:custGeom>
            <a:avLst/>
            <a:gdLst/>
            <a:ahLst/>
            <a:cxnLst/>
            <a:rect l="l" t="t" r="r" b="b"/>
            <a:pathLst>
              <a:path w="2801266" h="2623004">
                <a:moveTo>
                  <a:pt x="0" y="0"/>
                </a:moveTo>
                <a:lnTo>
                  <a:pt x="2801266" y="0"/>
                </a:lnTo>
                <a:lnTo>
                  <a:pt x="2801266" y="2623003"/>
                </a:lnTo>
                <a:lnTo>
                  <a:pt x="0" y="2623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47567" y="9258300"/>
            <a:ext cx="9678500" cy="1742130"/>
          </a:xfrm>
          <a:custGeom>
            <a:avLst/>
            <a:gdLst/>
            <a:ahLst/>
            <a:cxnLst/>
            <a:rect l="l" t="t" r="r" b="b"/>
            <a:pathLst>
              <a:path w="9678500" h="1742130">
                <a:moveTo>
                  <a:pt x="0" y="0"/>
                </a:moveTo>
                <a:lnTo>
                  <a:pt x="9678500" y="0"/>
                </a:lnTo>
                <a:lnTo>
                  <a:pt x="9678500" y="1742130"/>
                </a:lnTo>
                <a:lnTo>
                  <a:pt x="0" y="1742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057067" y="9258300"/>
            <a:ext cx="9678500" cy="1742130"/>
          </a:xfrm>
          <a:custGeom>
            <a:avLst/>
            <a:gdLst/>
            <a:ahLst/>
            <a:cxnLst/>
            <a:rect l="l" t="t" r="r" b="b"/>
            <a:pathLst>
              <a:path w="9678500" h="1742130">
                <a:moveTo>
                  <a:pt x="0" y="0"/>
                </a:moveTo>
                <a:lnTo>
                  <a:pt x="9678500" y="0"/>
                </a:lnTo>
                <a:lnTo>
                  <a:pt x="9678500" y="1742130"/>
                </a:lnTo>
                <a:lnTo>
                  <a:pt x="0" y="1742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152281" y="8737268"/>
            <a:ext cx="1088645" cy="482962"/>
          </a:xfrm>
          <a:custGeom>
            <a:avLst/>
            <a:gdLst/>
            <a:ahLst/>
            <a:cxnLst/>
            <a:rect l="l" t="t" r="r" b="b"/>
            <a:pathLst>
              <a:path w="1088645" h="482962">
                <a:moveTo>
                  <a:pt x="0" y="0"/>
                </a:moveTo>
                <a:lnTo>
                  <a:pt x="1088645" y="0"/>
                </a:lnTo>
                <a:lnTo>
                  <a:pt x="1088645" y="482962"/>
                </a:lnTo>
                <a:lnTo>
                  <a:pt x="0" y="4829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714758" y="8865281"/>
            <a:ext cx="885904" cy="393019"/>
          </a:xfrm>
          <a:custGeom>
            <a:avLst/>
            <a:gdLst/>
            <a:ahLst/>
            <a:cxnLst/>
            <a:rect l="l" t="t" r="r" b="b"/>
            <a:pathLst>
              <a:path w="885904" h="393019">
                <a:moveTo>
                  <a:pt x="0" y="0"/>
                </a:moveTo>
                <a:lnTo>
                  <a:pt x="885904" y="0"/>
                </a:lnTo>
                <a:lnTo>
                  <a:pt x="885904" y="393019"/>
                </a:lnTo>
                <a:lnTo>
                  <a:pt x="0" y="3930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7016036" y="8368309"/>
            <a:ext cx="1271964" cy="814057"/>
          </a:xfrm>
          <a:custGeom>
            <a:avLst/>
            <a:gdLst/>
            <a:ahLst/>
            <a:cxnLst/>
            <a:rect l="l" t="t" r="r" b="b"/>
            <a:pathLst>
              <a:path w="1271964" h="814057">
                <a:moveTo>
                  <a:pt x="0" y="0"/>
                </a:moveTo>
                <a:lnTo>
                  <a:pt x="1271964" y="0"/>
                </a:lnTo>
                <a:lnTo>
                  <a:pt x="1271964" y="814057"/>
                </a:lnTo>
                <a:lnTo>
                  <a:pt x="0" y="8140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9" name="Picture 9"/>
          <p:cNvPicPr>
            <a:picLocks noChangeAspect="1"/>
          </p:cNvPicPr>
          <p:nvPr/>
        </p:nvPicPr>
        <p:blipFill>
          <a:blip r:embed="rId12"/>
          <a:srcRect/>
          <a:stretch>
            <a:fillRect/>
          </a:stretch>
        </p:blipFill>
        <p:spPr>
          <a:xfrm>
            <a:off x="6554916" y="7957724"/>
            <a:ext cx="1044503" cy="1243457"/>
          </a:xfrm>
          <a:prstGeom prst="rect">
            <a:avLst/>
          </a:prstGeom>
        </p:spPr>
      </p:pic>
      <p:pic>
        <p:nvPicPr>
          <p:cNvPr id="10" name="Picture 10"/>
          <p:cNvPicPr>
            <a:picLocks noChangeAspect="1"/>
          </p:cNvPicPr>
          <p:nvPr/>
        </p:nvPicPr>
        <p:blipFill>
          <a:blip r:embed="rId13"/>
          <a:srcRect/>
          <a:stretch>
            <a:fillRect/>
          </a:stretch>
        </p:blipFill>
        <p:spPr>
          <a:xfrm>
            <a:off x="8456669" y="8293623"/>
            <a:ext cx="534500" cy="571658"/>
          </a:xfrm>
          <a:prstGeom prst="rect">
            <a:avLst/>
          </a:prstGeom>
        </p:spPr>
      </p:pic>
      <p:pic>
        <p:nvPicPr>
          <p:cNvPr id="11" name="Picture 11"/>
          <p:cNvPicPr>
            <a:picLocks noChangeAspect="1"/>
          </p:cNvPicPr>
          <p:nvPr/>
        </p:nvPicPr>
        <p:blipFill>
          <a:blip r:embed="rId13"/>
          <a:srcRect/>
          <a:stretch>
            <a:fillRect/>
          </a:stretch>
        </p:blipFill>
        <p:spPr>
          <a:xfrm>
            <a:off x="9246575" y="8293623"/>
            <a:ext cx="534500" cy="571658"/>
          </a:xfrm>
          <a:prstGeom prst="rect">
            <a:avLst/>
          </a:prstGeom>
        </p:spPr>
      </p:pic>
      <p:pic>
        <p:nvPicPr>
          <p:cNvPr id="12" name="Picture 12"/>
          <p:cNvPicPr>
            <a:picLocks noChangeAspect="1"/>
          </p:cNvPicPr>
          <p:nvPr/>
        </p:nvPicPr>
        <p:blipFill>
          <a:blip r:embed="rId13"/>
          <a:srcRect/>
          <a:stretch>
            <a:fillRect/>
          </a:stretch>
        </p:blipFill>
        <p:spPr>
          <a:xfrm>
            <a:off x="10038250" y="8293623"/>
            <a:ext cx="534500" cy="571658"/>
          </a:xfrm>
          <a:prstGeom prst="rect">
            <a:avLst/>
          </a:prstGeom>
        </p:spPr>
      </p:pic>
      <p:sp>
        <p:nvSpPr>
          <p:cNvPr id="13" name="Freeform 13"/>
          <p:cNvSpPr/>
          <p:nvPr/>
        </p:nvSpPr>
        <p:spPr>
          <a:xfrm>
            <a:off x="1214400" y="1191930"/>
            <a:ext cx="3390350" cy="616427"/>
          </a:xfrm>
          <a:custGeom>
            <a:avLst/>
            <a:gdLst/>
            <a:ahLst/>
            <a:cxnLst/>
            <a:rect l="l" t="t" r="r" b="b"/>
            <a:pathLst>
              <a:path w="3390350" h="616427">
                <a:moveTo>
                  <a:pt x="0" y="0"/>
                </a:moveTo>
                <a:lnTo>
                  <a:pt x="3390350" y="0"/>
                </a:lnTo>
                <a:lnTo>
                  <a:pt x="3390350" y="616427"/>
                </a:lnTo>
                <a:lnTo>
                  <a:pt x="0" y="6164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13686580" y="1191930"/>
            <a:ext cx="3390350" cy="616427"/>
          </a:xfrm>
          <a:custGeom>
            <a:avLst/>
            <a:gdLst/>
            <a:ahLst/>
            <a:cxnLst/>
            <a:rect l="l" t="t" r="r" b="b"/>
            <a:pathLst>
              <a:path w="3390350" h="616427">
                <a:moveTo>
                  <a:pt x="0" y="0"/>
                </a:moveTo>
                <a:lnTo>
                  <a:pt x="3390350" y="0"/>
                </a:lnTo>
                <a:lnTo>
                  <a:pt x="3390350" y="616427"/>
                </a:lnTo>
                <a:lnTo>
                  <a:pt x="0" y="6164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pic>
        <p:nvPicPr>
          <p:cNvPr id="15" name="Picture 15"/>
          <p:cNvPicPr>
            <a:picLocks noChangeAspect="1"/>
          </p:cNvPicPr>
          <p:nvPr/>
        </p:nvPicPr>
        <p:blipFill>
          <a:blip r:embed="rId16"/>
          <a:srcRect/>
          <a:stretch>
            <a:fillRect/>
          </a:stretch>
        </p:blipFill>
        <p:spPr>
          <a:xfrm>
            <a:off x="2026157" y="3223417"/>
            <a:ext cx="883419" cy="781825"/>
          </a:xfrm>
          <a:prstGeom prst="rect">
            <a:avLst/>
          </a:prstGeom>
        </p:spPr>
      </p:pic>
      <p:pic>
        <p:nvPicPr>
          <p:cNvPr id="16" name="Picture 16"/>
          <p:cNvPicPr>
            <a:picLocks noChangeAspect="1"/>
          </p:cNvPicPr>
          <p:nvPr/>
        </p:nvPicPr>
        <p:blipFill>
          <a:blip r:embed="rId16"/>
          <a:srcRect/>
          <a:stretch>
            <a:fillRect/>
          </a:stretch>
        </p:blipFill>
        <p:spPr>
          <a:xfrm>
            <a:off x="13441172" y="6457742"/>
            <a:ext cx="490817" cy="434373"/>
          </a:xfrm>
          <a:prstGeom prst="rect">
            <a:avLst/>
          </a:prstGeom>
        </p:spPr>
      </p:pic>
      <p:pic>
        <p:nvPicPr>
          <p:cNvPr id="17" name="Picture 17"/>
          <p:cNvPicPr>
            <a:picLocks noChangeAspect="1"/>
          </p:cNvPicPr>
          <p:nvPr/>
        </p:nvPicPr>
        <p:blipFill>
          <a:blip r:embed="rId16"/>
          <a:srcRect/>
          <a:stretch>
            <a:fillRect/>
          </a:stretch>
        </p:blipFill>
        <p:spPr>
          <a:xfrm>
            <a:off x="14009325" y="2553336"/>
            <a:ext cx="490817" cy="434373"/>
          </a:xfrm>
          <a:prstGeom prst="rect">
            <a:avLst/>
          </a:prstGeom>
        </p:spPr>
      </p:pic>
      <p:sp>
        <p:nvSpPr>
          <p:cNvPr id="18" name="TextBox 18"/>
          <p:cNvSpPr txBox="1"/>
          <p:nvPr/>
        </p:nvSpPr>
        <p:spPr>
          <a:xfrm>
            <a:off x="3778746" y="2669371"/>
            <a:ext cx="10730508" cy="2811782"/>
          </a:xfrm>
          <a:prstGeom prst="rect">
            <a:avLst/>
          </a:prstGeom>
        </p:spPr>
        <p:txBody>
          <a:bodyPr lIns="0" tIns="0" rIns="0" bIns="0" rtlCol="0" anchor="t">
            <a:spAutoFit/>
          </a:bodyPr>
          <a:lstStyle/>
          <a:p>
            <a:pPr algn="ctr">
              <a:lnSpc>
                <a:spcPts val="10919"/>
              </a:lnSpc>
            </a:pPr>
            <a:r>
              <a:rPr lang="en-US" sz="7799" spc="1325">
                <a:solidFill>
                  <a:srgbClr val="FFFFFF"/>
                </a:solidFill>
                <a:latin typeface="Horizon Bold Italics"/>
              </a:rPr>
              <a:t>LEVEL</a:t>
            </a:r>
          </a:p>
          <a:p>
            <a:pPr marL="0" lvl="0" indent="0" algn="ctr">
              <a:lnSpc>
                <a:spcPts val="10919"/>
              </a:lnSpc>
              <a:spcBef>
                <a:spcPct val="0"/>
              </a:spcBef>
            </a:pPr>
            <a:r>
              <a:rPr lang="en-US" sz="7799" spc="1325">
                <a:solidFill>
                  <a:srgbClr val="FFFFFF"/>
                </a:solidFill>
                <a:latin typeface="Horizon Bold Italics"/>
              </a:rPr>
              <a:t>DESIGN</a:t>
            </a:r>
          </a:p>
        </p:txBody>
      </p:sp>
      <p:sp>
        <p:nvSpPr>
          <p:cNvPr id="19" name="Freeform 19"/>
          <p:cNvSpPr/>
          <p:nvPr/>
        </p:nvSpPr>
        <p:spPr>
          <a:xfrm>
            <a:off x="1214400" y="4666524"/>
            <a:ext cx="1695175" cy="616427"/>
          </a:xfrm>
          <a:custGeom>
            <a:avLst/>
            <a:gdLst/>
            <a:ahLst/>
            <a:cxnLst/>
            <a:rect l="l" t="t" r="r" b="b"/>
            <a:pathLst>
              <a:path w="1695175" h="616427">
                <a:moveTo>
                  <a:pt x="0" y="0"/>
                </a:moveTo>
                <a:lnTo>
                  <a:pt x="1695175" y="0"/>
                </a:lnTo>
                <a:lnTo>
                  <a:pt x="1695175" y="616428"/>
                </a:lnTo>
                <a:lnTo>
                  <a:pt x="0" y="61642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0" name="Freeform 20"/>
          <p:cNvSpPr/>
          <p:nvPr/>
        </p:nvSpPr>
        <p:spPr>
          <a:xfrm>
            <a:off x="15072556" y="2987709"/>
            <a:ext cx="1969182" cy="716066"/>
          </a:xfrm>
          <a:custGeom>
            <a:avLst/>
            <a:gdLst/>
            <a:ahLst/>
            <a:cxnLst/>
            <a:rect l="l" t="t" r="r" b="b"/>
            <a:pathLst>
              <a:path w="1969182" h="716066">
                <a:moveTo>
                  <a:pt x="0" y="0"/>
                </a:moveTo>
                <a:lnTo>
                  <a:pt x="1969181" y="0"/>
                </a:lnTo>
                <a:lnTo>
                  <a:pt x="1969181" y="716066"/>
                </a:lnTo>
                <a:lnTo>
                  <a:pt x="0" y="71606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1" name="Freeform 21"/>
          <p:cNvSpPr/>
          <p:nvPr/>
        </p:nvSpPr>
        <p:spPr>
          <a:xfrm>
            <a:off x="7532414" y="6340722"/>
            <a:ext cx="3223172" cy="966952"/>
          </a:xfrm>
          <a:custGeom>
            <a:avLst/>
            <a:gdLst/>
            <a:ahLst/>
            <a:cxnLst/>
            <a:rect l="l" t="t" r="r" b="b"/>
            <a:pathLst>
              <a:path w="3223172" h="966952">
                <a:moveTo>
                  <a:pt x="0" y="0"/>
                </a:moveTo>
                <a:lnTo>
                  <a:pt x="3223172" y="0"/>
                </a:lnTo>
                <a:lnTo>
                  <a:pt x="3223172" y="966951"/>
                </a:lnTo>
                <a:lnTo>
                  <a:pt x="0" y="96695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1971213"/>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99006" y="-1298925"/>
            <a:ext cx="5271418" cy="10244805"/>
          </a:xfrm>
          <a:custGeom>
            <a:avLst/>
            <a:gdLst/>
            <a:ahLst/>
            <a:cxnLst/>
            <a:rect l="l" t="t" r="r" b="b"/>
            <a:pathLst>
              <a:path w="5271418" h="10244805">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5182049" y="2934751"/>
            <a:ext cx="2828812" cy="987513"/>
          </a:xfrm>
          <a:custGeom>
            <a:avLst/>
            <a:gdLst/>
            <a:ahLst/>
            <a:cxnLst/>
            <a:rect l="l" t="t" r="r" b="b"/>
            <a:pathLst>
              <a:path w="2828812" h="987513">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190678" y="230851"/>
            <a:ext cx="2828812" cy="987513"/>
          </a:xfrm>
          <a:custGeom>
            <a:avLst/>
            <a:gdLst/>
            <a:ahLst/>
            <a:cxnLst/>
            <a:rect l="l" t="t" r="r" b="b"/>
            <a:pathLst>
              <a:path w="2828812" h="987513">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5970" y="0"/>
            <a:ext cx="18473970" cy="9088154"/>
            <a:chOff x="0" y="0"/>
            <a:chExt cx="4865572" cy="2393588"/>
          </a:xfrm>
        </p:grpSpPr>
        <p:sp>
          <p:nvSpPr>
            <p:cNvPr id="7" name="Freeform 7"/>
            <p:cNvSpPr/>
            <p:nvPr/>
          </p:nvSpPr>
          <p:spPr>
            <a:xfrm>
              <a:off x="0" y="0"/>
              <a:ext cx="4865572" cy="2393588"/>
            </a:xfrm>
            <a:custGeom>
              <a:avLst/>
              <a:gdLst/>
              <a:ahLst/>
              <a:cxnLst/>
              <a:rect l="l" t="t" r="r" b="b"/>
              <a:pathLst>
                <a:path w="4865572" h="2393588">
                  <a:moveTo>
                    <a:pt x="20535" y="0"/>
                  </a:moveTo>
                  <a:lnTo>
                    <a:pt x="4845038" y="0"/>
                  </a:lnTo>
                  <a:cubicBezTo>
                    <a:pt x="4856379" y="0"/>
                    <a:pt x="4865572" y="9194"/>
                    <a:pt x="4865572" y="20535"/>
                  </a:cubicBezTo>
                  <a:lnTo>
                    <a:pt x="4865572" y="2373053"/>
                  </a:lnTo>
                  <a:cubicBezTo>
                    <a:pt x="4865572" y="2384394"/>
                    <a:pt x="4856379" y="2393588"/>
                    <a:pt x="4845038" y="2393588"/>
                  </a:cubicBezTo>
                  <a:lnTo>
                    <a:pt x="20535" y="2393588"/>
                  </a:lnTo>
                  <a:cubicBezTo>
                    <a:pt x="9194" y="2393588"/>
                    <a:pt x="0" y="2384394"/>
                    <a:pt x="0" y="2373053"/>
                  </a:cubicBezTo>
                  <a:lnTo>
                    <a:pt x="0" y="20535"/>
                  </a:lnTo>
                  <a:cubicBezTo>
                    <a:pt x="0" y="9194"/>
                    <a:pt x="9194" y="0"/>
                    <a:pt x="20535" y="0"/>
                  </a:cubicBezTo>
                  <a:close/>
                </a:path>
              </a:pathLst>
            </a:custGeom>
            <a:solidFill>
              <a:srgbClr val="000000"/>
            </a:solidFill>
            <a:ln w="47625">
              <a:solidFill>
                <a:srgbClr val="21EF80"/>
              </a:solidFill>
            </a:ln>
          </p:spPr>
        </p:sp>
        <p:sp>
          <p:nvSpPr>
            <p:cNvPr id="8" name="TextBox 8"/>
            <p:cNvSpPr txBox="1"/>
            <p:nvPr/>
          </p:nvSpPr>
          <p:spPr>
            <a:xfrm>
              <a:off x="0" y="-28575"/>
              <a:ext cx="812800" cy="841375"/>
            </a:xfrm>
            <a:prstGeom prst="rect">
              <a:avLst/>
            </a:prstGeom>
          </p:spPr>
          <p:txBody>
            <a:bodyPr lIns="254000" tIns="254000" rIns="254000" bIns="254000" rtlCol="0" anchor="ctr"/>
            <a:lstStyle/>
            <a:p>
              <a:pPr algn="ctr">
                <a:lnSpc>
                  <a:spcPts val="2100"/>
                </a:lnSpc>
              </a:pPr>
              <a:endParaRPr/>
            </a:p>
          </p:txBody>
        </p:sp>
      </p:grpSp>
      <p:grpSp>
        <p:nvGrpSpPr>
          <p:cNvPr id="9" name="Group 9"/>
          <p:cNvGrpSpPr/>
          <p:nvPr/>
        </p:nvGrpSpPr>
        <p:grpSpPr>
          <a:xfrm>
            <a:off x="0" y="9705109"/>
            <a:ext cx="18288000" cy="1163782"/>
            <a:chOff x="0" y="0"/>
            <a:chExt cx="24384000" cy="1551709"/>
          </a:xfrm>
        </p:grpSpPr>
        <p:sp>
          <p:nvSpPr>
            <p:cNvPr id="10" name="Freeform 10"/>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13" name="Picture 13"/>
          <p:cNvPicPr>
            <a:picLocks noChangeAspect="1"/>
          </p:cNvPicPr>
          <p:nvPr/>
        </p:nvPicPr>
        <p:blipFill>
          <a:blip r:embed="rId10"/>
          <a:srcRect/>
          <a:stretch>
            <a:fillRect/>
          </a:stretch>
        </p:blipFill>
        <p:spPr>
          <a:xfrm>
            <a:off x="333044" y="9233853"/>
            <a:ext cx="1877287" cy="563186"/>
          </a:xfrm>
          <a:prstGeom prst="rect">
            <a:avLst/>
          </a:prstGeom>
        </p:spPr>
      </p:pic>
      <p:sp>
        <p:nvSpPr>
          <p:cNvPr id="14" name="TextBox 14"/>
          <p:cNvSpPr txBox="1"/>
          <p:nvPr/>
        </p:nvSpPr>
        <p:spPr>
          <a:xfrm>
            <a:off x="-185970" y="197579"/>
            <a:ext cx="18473970" cy="1284739"/>
          </a:xfrm>
          <a:prstGeom prst="rect">
            <a:avLst/>
          </a:prstGeom>
        </p:spPr>
        <p:txBody>
          <a:bodyPr lIns="0" tIns="0" rIns="0" bIns="0" rtlCol="0" anchor="t">
            <a:spAutoFit/>
          </a:bodyPr>
          <a:lstStyle/>
          <a:p>
            <a:pPr algn="ctr">
              <a:lnSpc>
                <a:spcPts val="9324"/>
              </a:lnSpc>
            </a:pPr>
            <a:r>
              <a:rPr lang="en-US" sz="8325">
                <a:solidFill>
                  <a:srgbClr val="FF63D8"/>
                </a:solidFill>
                <a:latin typeface="Arcade Gamer"/>
              </a:rPr>
              <a:t>LEVEL DESIGN</a:t>
            </a:r>
          </a:p>
        </p:txBody>
      </p:sp>
      <p:sp>
        <p:nvSpPr>
          <p:cNvPr id="15" name="TextBox 15"/>
          <p:cNvSpPr txBox="1"/>
          <p:nvPr/>
        </p:nvSpPr>
        <p:spPr>
          <a:xfrm>
            <a:off x="690434" y="2348748"/>
            <a:ext cx="16568866" cy="3228975"/>
          </a:xfrm>
          <a:prstGeom prst="rect">
            <a:avLst/>
          </a:prstGeom>
        </p:spPr>
        <p:txBody>
          <a:bodyPr lIns="0" tIns="0" rIns="0" bIns="0" rtlCol="0" anchor="t">
            <a:spAutoFit/>
          </a:bodyPr>
          <a:lstStyle/>
          <a:p>
            <a:pPr marL="0" lvl="0" indent="0">
              <a:lnSpc>
                <a:spcPts val="3621"/>
              </a:lnSpc>
              <a:spcBef>
                <a:spcPct val="0"/>
              </a:spcBef>
            </a:pPr>
            <a:r>
              <a:rPr lang="en-US" sz="3018">
                <a:solidFill>
                  <a:srgbClr val="FFFFFF"/>
                </a:solidFill>
                <a:latin typeface="Arcade Gamer"/>
              </a:rPr>
              <a:t>LEVEL DESIGN ATAU ENVIRONMENT DESIGN, ADALAH DISIPLIN DALAM PENGEMBANGAN GAME YANG MELIBATKAN PEMBUATAN LEVEL PERMAINAN VIDEO — TEMPAT, TAHAP, ATAU MISI. HAL INI UMUMNYA DILAKUKAN MENGGUNAKAN EDITOR LEVEL, PERANGKAT LUNAK PENGEMBANGAN GAME YANG DIRANCANG UNTUK MEMBANGUN LEVEL; NAMUN, BEBERAPA GAME MEMILIKI ALAT PENGEDITAN LEVEL BAWAAN.</a:t>
            </a:r>
          </a:p>
        </p:txBody>
      </p:sp>
      <p:sp>
        <p:nvSpPr>
          <p:cNvPr id="16" name="Freeform 16"/>
          <p:cNvSpPr/>
          <p:nvPr/>
        </p:nvSpPr>
        <p:spPr>
          <a:xfrm>
            <a:off x="15726792" y="8861676"/>
            <a:ext cx="1756585" cy="744353"/>
          </a:xfrm>
          <a:custGeom>
            <a:avLst/>
            <a:gdLst/>
            <a:ahLst/>
            <a:cxnLst/>
            <a:rect l="l" t="t" r="r" b="b"/>
            <a:pathLst>
              <a:path w="1756585" h="744353">
                <a:moveTo>
                  <a:pt x="0" y="0"/>
                </a:moveTo>
                <a:lnTo>
                  <a:pt x="1756585" y="0"/>
                </a:lnTo>
                <a:lnTo>
                  <a:pt x="1756585" y="744353"/>
                </a:lnTo>
                <a:lnTo>
                  <a:pt x="0" y="744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1634</Words>
  <Application>Microsoft Office PowerPoint</Application>
  <PresentationFormat>Custom</PresentationFormat>
  <Paragraphs>270</Paragraphs>
  <Slides>78</Slides>
  <Notes>6</Notes>
  <HiddenSlides>0</HiddenSlides>
  <MMClips>17</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78</vt:i4>
      </vt:variant>
    </vt:vector>
  </HeadingPairs>
  <TitlesOfParts>
    <vt:vector size="96" baseType="lpstr">
      <vt:lpstr>Disket Mono</vt:lpstr>
      <vt:lpstr>Roboto Condensed Light</vt:lpstr>
      <vt:lpstr>Horizon Bold Italics</vt:lpstr>
      <vt:lpstr>Anca Coder</vt:lpstr>
      <vt:lpstr>Poppins</vt:lpstr>
      <vt:lpstr>PT Sans</vt:lpstr>
      <vt:lpstr>Anaheim</vt:lpstr>
      <vt:lpstr>Computer Says No Bold</vt:lpstr>
      <vt:lpstr>HK Modular Bold Italics</vt:lpstr>
      <vt:lpstr>Garet</vt:lpstr>
      <vt:lpstr>Arcade Gamer Bold</vt:lpstr>
      <vt:lpstr>Calibri</vt:lpstr>
      <vt:lpstr>Press Start 2P</vt:lpstr>
      <vt:lpstr>Arial</vt:lpstr>
      <vt:lpstr>Bebas Neue</vt:lpstr>
      <vt:lpstr>Arcade Gamer</vt:lpstr>
      <vt:lpstr>Office Theme</vt:lpstr>
      <vt:lpstr>Retro Videogames MK Plan by Slidesgo</vt:lpstr>
      <vt:lpstr>Agile Game Design Documentation (AGDD)  Team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ITEM &amp; SISTEM INVENTORY</vt:lpstr>
      <vt:lpstr>CHECKPOINTS</vt:lpstr>
      <vt:lpstr>Item Sampah</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Game Design Documentation (AGDD)  Team 3</dc:title>
  <dc:creator>Rama widiy</dc:creator>
  <cp:lastModifiedBy>Rama widiy</cp:lastModifiedBy>
  <cp:revision>9</cp:revision>
  <dcterms:created xsi:type="dcterms:W3CDTF">2006-08-16T00:00:00Z</dcterms:created>
  <dcterms:modified xsi:type="dcterms:W3CDTF">2023-07-09T07:33:00Z</dcterms:modified>
  <dc:identifier>DAFneRiRvn8</dc:identifier>
</cp:coreProperties>
</file>